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0"/>
  </p:notesMasterIdLst>
  <p:sldIdLst>
    <p:sldId id="256" r:id="rId2"/>
    <p:sldId id="276" r:id="rId3"/>
    <p:sldId id="275" r:id="rId4"/>
    <p:sldId id="277" r:id="rId5"/>
    <p:sldId id="278" r:id="rId6"/>
    <p:sldId id="279" r:id="rId7"/>
    <p:sldId id="284" r:id="rId8"/>
    <p:sldId id="280" r:id="rId9"/>
    <p:sldId id="295" r:id="rId10"/>
    <p:sldId id="289" r:id="rId11"/>
    <p:sldId id="290" r:id="rId12"/>
    <p:sldId id="292" r:id="rId13"/>
    <p:sldId id="293" r:id="rId14"/>
    <p:sldId id="291" r:id="rId15"/>
    <p:sldId id="294" r:id="rId16"/>
    <p:sldId id="288" r:id="rId17"/>
    <p:sldId id="296" r:id="rId18"/>
    <p:sldId id="297" r:id="rId1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4">
          <p15:clr>
            <a:srgbClr val="A4A3A4"/>
          </p15:clr>
        </p15:guide>
        <p15:guide id="2" orient="horz" pos="1117">
          <p15:clr>
            <a:srgbClr val="A4A3A4"/>
          </p15:clr>
        </p15:guide>
        <p15:guide id="3" orient="horz" pos="4156">
          <p15:clr>
            <a:srgbClr val="A4A3A4"/>
          </p15:clr>
        </p15:guide>
        <p15:guide id="4" orient="horz" pos="4065">
          <p15:clr>
            <a:srgbClr val="A4A3A4"/>
          </p15:clr>
        </p15:guide>
        <p15:guide id="5" orient="horz" pos="602">
          <p15:clr>
            <a:srgbClr val="A4A3A4"/>
          </p15:clr>
        </p15:guide>
        <p15:guide id="6" orient="horz" pos="799">
          <p15:clr>
            <a:srgbClr val="A4A3A4"/>
          </p15:clr>
        </p15:guide>
        <p15:guide id="7" orient="horz" pos="3113">
          <p15:clr>
            <a:srgbClr val="A4A3A4"/>
          </p15:clr>
        </p15:guide>
        <p15:guide id="8" pos="158">
          <p15:clr>
            <a:srgbClr val="A4A3A4"/>
          </p15:clr>
        </p15:guide>
        <p15:guide id="9" pos="5615">
          <p15:clr>
            <a:srgbClr val="A4A3A4"/>
          </p15:clr>
        </p15:guide>
        <p15:guide id="10" pos="4967">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ndrew Ferris" initials="AF" lastIdx="1"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DCDDDE"/>
    <a:srgbClr val="C2CD23"/>
    <a:srgbClr val="DA4D5C"/>
    <a:srgbClr val="ED2B42"/>
    <a:srgbClr val="FCDB95"/>
    <a:srgbClr val="CCCED0"/>
    <a:srgbClr val="FDEDCA"/>
    <a:srgbClr val="C4CFDA"/>
    <a:srgbClr val="88A0B5"/>
    <a:srgbClr val="F3C3C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604" autoAdjust="0"/>
    <p:restoredTop sz="86813" autoAdjust="0"/>
  </p:normalViewPr>
  <p:slideViewPr>
    <p:cSldViewPr showGuides="1">
      <p:cViewPr varScale="1">
        <p:scale>
          <a:sx n="141" d="100"/>
          <a:sy n="141" d="100"/>
        </p:scale>
        <p:origin x="648" y="120"/>
      </p:cViewPr>
      <p:guideLst>
        <p:guide orient="horz" pos="164"/>
        <p:guide orient="horz" pos="1117"/>
        <p:guide orient="horz" pos="4156"/>
        <p:guide orient="horz" pos="4065"/>
        <p:guide orient="horz" pos="602"/>
        <p:guide orient="horz" pos="799"/>
        <p:guide orient="horz" pos="3113"/>
        <p:guide pos="158"/>
        <p:guide pos="5615"/>
        <p:guide pos="4967"/>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BEEE0E7-875B-472D-82FD-0921116ED9FC}" type="datetimeFigureOut">
              <a:rPr lang="en-US" smtClean="0"/>
              <a:pPr/>
              <a:t>10/16/2016</a:t>
            </a:fld>
            <a:endParaRPr lang="en-AU"/>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0EEB80C-3D5D-4036-876C-B3AB82BF204A}" type="slidenum">
              <a:rPr lang="en-AU" smtClean="0"/>
              <a:pPr/>
              <a:t>‹#›</a:t>
            </a:fld>
            <a:endParaRPr lang="en-AU"/>
          </a:p>
        </p:txBody>
      </p:sp>
    </p:spTree>
    <p:extLst>
      <p:ext uri="{BB962C8B-B14F-4D97-AF65-F5344CB8AC3E}">
        <p14:creationId xmlns:p14="http://schemas.microsoft.com/office/powerpoint/2010/main" val="14270131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AU" dirty="0"/>
          </a:p>
        </p:txBody>
      </p:sp>
      <p:sp>
        <p:nvSpPr>
          <p:cNvPr id="4" name="Slide Number Placeholder 3"/>
          <p:cNvSpPr>
            <a:spLocks noGrp="1"/>
          </p:cNvSpPr>
          <p:nvPr>
            <p:ph type="sldNum" sz="quarter" idx="10"/>
          </p:nvPr>
        </p:nvSpPr>
        <p:spPr/>
        <p:txBody>
          <a:bodyPr/>
          <a:lstStyle/>
          <a:p>
            <a:fld id="{70EEB80C-3D5D-4036-876C-B3AB82BF204A}" type="slidenum">
              <a:rPr lang="en-AU" smtClean="0"/>
              <a:pPr/>
              <a:t>1</a:t>
            </a:fld>
            <a:endParaRPr lang="en-AU" dirty="0"/>
          </a:p>
        </p:txBody>
      </p:sp>
    </p:spTree>
    <p:extLst>
      <p:ext uri="{BB962C8B-B14F-4D97-AF65-F5344CB8AC3E}">
        <p14:creationId xmlns:p14="http://schemas.microsoft.com/office/powerpoint/2010/main" val="7119700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0EEB80C-3D5D-4036-876C-B3AB82BF204A}" type="slidenum">
              <a:rPr lang="en-AU" smtClean="0"/>
              <a:pPr/>
              <a:t>4</a:t>
            </a:fld>
            <a:endParaRPr lang="en-AU"/>
          </a:p>
        </p:txBody>
      </p:sp>
    </p:spTree>
    <p:extLst>
      <p:ext uri="{BB962C8B-B14F-4D97-AF65-F5344CB8AC3E}">
        <p14:creationId xmlns:p14="http://schemas.microsoft.com/office/powerpoint/2010/main" val="40116964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0EEB80C-3D5D-4036-876C-B3AB82BF204A}" type="slidenum">
              <a:rPr lang="en-AU" smtClean="0"/>
              <a:pPr/>
              <a:t>5</a:t>
            </a:fld>
            <a:endParaRPr lang="en-AU"/>
          </a:p>
        </p:txBody>
      </p:sp>
    </p:spTree>
    <p:extLst>
      <p:ext uri="{BB962C8B-B14F-4D97-AF65-F5344CB8AC3E}">
        <p14:creationId xmlns:p14="http://schemas.microsoft.com/office/powerpoint/2010/main" val="32579460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0EEB80C-3D5D-4036-876C-B3AB82BF204A}" type="slidenum">
              <a:rPr lang="en-AU" smtClean="0"/>
              <a:pPr/>
              <a:t>7</a:t>
            </a:fld>
            <a:endParaRPr lang="en-AU"/>
          </a:p>
        </p:txBody>
      </p:sp>
    </p:spTree>
    <p:extLst>
      <p:ext uri="{BB962C8B-B14F-4D97-AF65-F5344CB8AC3E}">
        <p14:creationId xmlns:p14="http://schemas.microsoft.com/office/powerpoint/2010/main" val="8818319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0EEB80C-3D5D-4036-876C-B3AB82BF204A}" type="slidenum">
              <a:rPr lang="en-AU" smtClean="0"/>
              <a:pPr/>
              <a:t>10</a:t>
            </a:fld>
            <a:endParaRPr lang="en-AU"/>
          </a:p>
        </p:txBody>
      </p:sp>
    </p:spTree>
    <p:extLst>
      <p:ext uri="{BB962C8B-B14F-4D97-AF65-F5344CB8AC3E}">
        <p14:creationId xmlns:p14="http://schemas.microsoft.com/office/powerpoint/2010/main" val="320320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0EEB80C-3D5D-4036-876C-B3AB82BF204A}" type="slidenum">
              <a:rPr lang="en-AU" smtClean="0"/>
              <a:pPr/>
              <a:t>17</a:t>
            </a:fld>
            <a:endParaRPr lang="en-AU"/>
          </a:p>
        </p:txBody>
      </p:sp>
    </p:spTree>
    <p:extLst>
      <p:ext uri="{BB962C8B-B14F-4D97-AF65-F5344CB8AC3E}">
        <p14:creationId xmlns:p14="http://schemas.microsoft.com/office/powerpoint/2010/main" val="30979603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0EEB80C-3D5D-4036-876C-B3AB82BF204A}" type="slidenum">
              <a:rPr lang="en-AU" smtClean="0"/>
              <a:pPr/>
              <a:t>18</a:t>
            </a:fld>
            <a:endParaRPr lang="en-AU"/>
          </a:p>
        </p:txBody>
      </p:sp>
    </p:spTree>
    <p:extLst>
      <p:ext uri="{BB962C8B-B14F-4D97-AF65-F5344CB8AC3E}">
        <p14:creationId xmlns:p14="http://schemas.microsoft.com/office/powerpoint/2010/main" val="241460553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RED Title Slide">
    <p:spTree>
      <p:nvGrpSpPr>
        <p:cNvPr id="1" name=""/>
        <p:cNvGrpSpPr/>
        <p:nvPr/>
      </p:nvGrpSpPr>
      <p:grpSpPr>
        <a:xfrm>
          <a:off x="0" y="0"/>
          <a:ext cx="0" cy="0"/>
          <a:chOff x="0" y="0"/>
          <a:chExt cx="0" cy="0"/>
        </a:xfrm>
      </p:grpSpPr>
      <p:sp>
        <p:nvSpPr>
          <p:cNvPr id="27" name="Rectangle 26"/>
          <p:cNvSpPr/>
          <p:nvPr userDrawn="1"/>
        </p:nvSpPr>
        <p:spPr bwMode="white">
          <a:xfrm>
            <a:off x="0" y="0"/>
            <a:ext cx="9144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 name="Rectangle 7"/>
          <p:cNvSpPr/>
          <p:nvPr userDrawn="1"/>
        </p:nvSpPr>
        <p:spPr bwMode="invGray">
          <a:xfrm>
            <a:off x="1071538" y="0"/>
            <a:ext cx="8072462" cy="578645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2" name="Rectangle 21"/>
          <p:cNvSpPr/>
          <p:nvPr userDrawn="1"/>
        </p:nvSpPr>
        <p:spPr bwMode="ltGray">
          <a:xfrm>
            <a:off x="1071536" y="4200304"/>
            <a:ext cx="2304000" cy="2304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1"/>
          <p:cNvSpPr>
            <a:spLocks noGrp="1"/>
          </p:cNvSpPr>
          <p:nvPr>
            <p:ph type="ctrTitle" hasCustomPrompt="1"/>
          </p:nvPr>
        </p:nvSpPr>
        <p:spPr>
          <a:xfrm>
            <a:off x="1331912" y="285729"/>
            <a:ext cx="7704138" cy="1000132"/>
          </a:xfrm>
        </p:spPr>
        <p:txBody>
          <a:bodyPr>
            <a:normAutofit/>
          </a:bodyPr>
          <a:lstStyle>
            <a:lvl1pPr marL="0" marR="0" indent="0" algn="l" defTabSz="914400" rtl="0" eaLnBrk="1" fontAlgn="auto" latinLnBrk="0" hangingPunct="1">
              <a:lnSpc>
                <a:spcPts val="3100"/>
              </a:lnSpc>
              <a:spcBef>
                <a:spcPct val="0"/>
              </a:spcBef>
              <a:spcAft>
                <a:spcPts val="0"/>
              </a:spcAft>
              <a:buClrTx/>
              <a:buSzTx/>
              <a:buFontTx/>
              <a:buNone/>
              <a:tabLst/>
              <a:defRPr sz="3600" b="0" baseline="0">
                <a:solidFill>
                  <a:schemeClr val="bg1"/>
                </a:solidFill>
              </a:defRPr>
            </a:lvl1pPr>
          </a:lstStyle>
          <a:p>
            <a:r>
              <a:rPr lang="en-AU" dirty="0"/>
              <a:t>PRESENTATION TITLE HERE</a:t>
            </a:r>
          </a:p>
        </p:txBody>
      </p:sp>
      <p:sp>
        <p:nvSpPr>
          <p:cNvPr id="3" name="Subtitle 2"/>
          <p:cNvSpPr>
            <a:spLocks noGrp="1"/>
          </p:cNvSpPr>
          <p:nvPr>
            <p:ph type="subTitle" idx="1" hasCustomPrompt="1"/>
          </p:nvPr>
        </p:nvSpPr>
        <p:spPr>
          <a:xfrm>
            <a:off x="1331912" y="1285860"/>
            <a:ext cx="7704137" cy="500066"/>
          </a:xfrm>
        </p:spPr>
        <p:txBody>
          <a:bodyPr vert="horz" lIns="91440" tIns="45720" rIns="91440" bIns="45720" rtlCol="0" anchor="ctr">
            <a:normAutofit/>
          </a:bodyPr>
          <a:lstStyle>
            <a:lvl1pPr marL="0" indent="0" algn="l" defTabSz="914400" rtl="0" eaLnBrk="1" latinLnBrk="0" hangingPunct="1">
              <a:spcBef>
                <a:spcPct val="0"/>
              </a:spcBef>
              <a:buNone/>
              <a:defRPr lang="en-AU" sz="2000" b="0" kern="1200" baseline="0" dirty="0" smtClean="0">
                <a:solidFill>
                  <a:schemeClr val="bg1"/>
                </a:solidFill>
                <a:latin typeface="+mj-lt"/>
                <a:ea typeface="+mj-ea"/>
                <a:cs typeface="+mj-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 Heading | Use Line Dividers To Separate Headings (Shift \)</a:t>
            </a:r>
            <a:endParaRPr lang="en-AU" dirty="0"/>
          </a:p>
        </p:txBody>
      </p:sp>
      <p:sp>
        <p:nvSpPr>
          <p:cNvPr id="11" name="Content Placeholder 25"/>
          <p:cNvSpPr>
            <a:spLocks noGrp="1"/>
          </p:cNvSpPr>
          <p:nvPr>
            <p:ph sz="quarter" idx="11" hasCustomPrompt="1"/>
          </p:nvPr>
        </p:nvSpPr>
        <p:spPr>
          <a:xfrm>
            <a:off x="3428992" y="5286388"/>
            <a:ext cx="5572133" cy="285752"/>
          </a:xfrm>
        </p:spPr>
        <p:txBody>
          <a:bodyPr lIns="0" tIns="0" rIns="0" bIns="0" anchor="t" anchorCtr="0">
            <a:noAutofit/>
          </a:bodyPr>
          <a:lstStyle>
            <a:lvl1pPr marL="174625" marR="0" indent="-174625" algn="r" defTabSz="914400" rtl="0" eaLnBrk="1" fontAlgn="auto" latinLnBrk="0" hangingPunct="1">
              <a:lnSpc>
                <a:spcPct val="100000"/>
              </a:lnSpc>
              <a:spcBef>
                <a:spcPts val="500"/>
              </a:spcBef>
              <a:spcAft>
                <a:spcPts val="500"/>
              </a:spcAft>
              <a:buClr>
                <a:schemeClr val="accent1"/>
              </a:buClr>
              <a:buSzTx/>
              <a:buFont typeface="Arial" pitchFamily="34" charset="0"/>
              <a:buNone/>
              <a:tabLst/>
              <a:defRPr sz="1400" baseline="0">
                <a:solidFill>
                  <a:schemeClr val="bg1"/>
                </a:solidFill>
              </a:defRPr>
            </a:lvl1pPr>
            <a:lvl2pPr algn="r">
              <a:buNone/>
              <a:defRPr/>
            </a:lvl2pPr>
            <a:lvl3pPr algn="r">
              <a:buNone/>
              <a:defRPr/>
            </a:lvl3pPr>
            <a:lvl4pPr algn="r">
              <a:buNone/>
              <a:defRPr/>
            </a:lvl4pPr>
            <a:lvl5pPr algn="r">
              <a:buNone/>
              <a:defRPr/>
            </a:lvl5pPr>
          </a:lstStyle>
          <a:p>
            <a:pPr marL="174625" marR="0" lvl="0" indent="-174625" algn="r" defTabSz="914400" rtl="0" eaLnBrk="1" fontAlgn="auto" latinLnBrk="0" hangingPunct="1">
              <a:lnSpc>
                <a:spcPct val="100000"/>
              </a:lnSpc>
              <a:spcBef>
                <a:spcPts val="500"/>
              </a:spcBef>
              <a:spcAft>
                <a:spcPts val="500"/>
              </a:spcAft>
              <a:buClr>
                <a:schemeClr val="accent1"/>
              </a:buClr>
              <a:buSzTx/>
              <a:buFont typeface="Arial" pitchFamily="34" charset="0"/>
              <a:buNone/>
              <a:tabLst/>
              <a:defRPr/>
            </a:pPr>
            <a:r>
              <a:rPr lang="en-US" dirty="0"/>
              <a:t>UNIT OR PROGRAM NAME </a:t>
            </a:r>
            <a:r>
              <a:rPr lang="en-AU" dirty="0"/>
              <a:t>(Use Line Dividers)</a:t>
            </a:r>
            <a:endParaRPr lang="en-US" dirty="0"/>
          </a:p>
        </p:txBody>
      </p:sp>
      <p:sp>
        <p:nvSpPr>
          <p:cNvPr id="12" name="Content Placeholder 25"/>
          <p:cNvSpPr>
            <a:spLocks noGrp="1"/>
          </p:cNvSpPr>
          <p:nvPr>
            <p:ph sz="quarter" idx="12" hasCustomPrompt="1"/>
          </p:nvPr>
        </p:nvSpPr>
        <p:spPr>
          <a:xfrm>
            <a:off x="3428992" y="5000636"/>
            <a:ext cx="5572133" cy="285752"/>
          </a:xfrm>
        </p:spPr>
        <p:txBody>
          <a:bodyPr lIns="0" tIns="0" rIns="0" bIns="0" anchor="b" anchorCtr="0">
            <a:noAutofit/>
          </a:bodyPr>
          <a:lstStyle>
            <a:lvl1pPr algn="r">
              <a:buNone/>
              <a:defRPr sz="1400" baseline="0">
                <a:solidFill>
                  <a:schemeClr val="bg1"/>
                </a:solidFill>
              </a:defRPr>
            </a:lvl1pPr>
            <a:lvl2pPr algn="r">
              <a:buNone/>
              <a:defRPr/>
            </a:lvl2pPr>
            <a:lvl3pPr algn="r">
              <a:buNone/>
              <a:defRPr/>
            </a:lvl3pPr>
            <a:lvl4pPr algn="r">
              <a:buNone/>
              <a:defRPr/>
            </a:lvl4pPr>
            <a:lvl5pPr algn="r">
              <a:buNone/>
              <a:defRPr/>
            </a:lvl5pPr>
          </a:lstStyle>
          <a:p>
            <a:pPr lvl="0"/>
            <a:r>
              <a:rPr lang="en-US" dirty="0"/>
              <a:t>AUTHOR’S NAME | TITLE </a:t>
            </a:r>
            <a:r>
              <a:rPr lang="en-AU" dirty="0"/>
              <a:t>(Use Line Dividers)</a:t>
            </a:r>
            <a:endParaRPr lang="en-US" dirty="0"/>
          </a:p>
        </p:txBody>
      </p:sp>
      <p:sp>
        <p:nvSpPr>
          <p:cNvPr id="13" name="Picture Placeholder 16"/>
          <p:cNvSpPr>
            <a:spLocks noGrp="1"/>
          </p:cNvSpPr>
          <p:nvPr>
            <p:ph type="pic" sz="quarter" idx="13" hasCustomPrompt="1"/>
          </p:nvPr>
        </p:nvSpPr>
        <p:spPr>
          <a:xfrm>
            <a:off x="8055033" y="5819652"/>
            <a:ext cx="985150" cy="985150"/>
          </a:xfrm>
          <a:solidFill>
            <a:schemeClr val="bg1"/>
          </a:solidFill>
        </p:spPr>
        <p:txBody>
          <a:bodyPr anchor="ctr" anchorCtr="0"/>
          <a:lstStyle>
            <a:lvl1pPr marL="0" indent="0" algn="ctr">
              <a:buNone/>
              <a:defRPr sz="1000" baseline="0"/>
            </a:lvl1pPr>
          </a:lstStyle>
          <a:p>
            <a:r>
              <a:rPr lang="en-AU" dirty="0"/>
              <a:t>Insert      Partner Logo </a:t>
            </a:r>
            <a:br>
              <a:rPr lang="en-AU" dirty="0"/>
            </a:br>
            <a:r>
              <a:rPr lang="en-AU" dirty="0"/>
              <a:t>- Delete if not required</a:t>
            </a:r>
          </a:p>
        </p:txBody>
      </p:sp>
      <p:grpSp>
        <p:nvGrpSpPr>
          <p:cNvPr id="21" name="Group 20"/>
          <p:cNvGrpSpPr/>
          <p:nvPr userDrawn="1"/>
        </p:nvGrpSpPr>
        <p:grpSpPr>
          <a:xfrm>
            <a:off x="261938" y="5715016"/>
            <a:ext cx="1612106" cy="789289"/>
            <a:chOff x="261938" y="5715016"/>
            <a:chExt cx="1612106" cy="789289"/>
          </a:xfrm>
        </p:grpSpPr>
        <p:sp>
          <p:nvSpPr>
            <p:cNvPr id="18" name="Rectangle 17"/>
            <p:cNvSpPr/>
            <p:nvPr userDrawn="1"/>
          </p:nvSpPr>
          <p:spPr>
            <a:xfrm flipH="1">
              <a:off x="261938" y="5715016"/>
              <a:ext cx="1612106" cy="78928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9" name="Picture 18" descr="USY_MB1_rgb_Reversed_Standard_Logo.png"/>
            <p:cNvPicPr>
              <a:picLocks noChangeAspect="1"/>
            </p:cNvPicPr>
            <p:nvPr userDrawn="1"/>
          </p:nvPicPr>
          <p:blipFill>
            <a:blip r:embed="rId2" cstate="print"/>
            <a:stretch>
              <a:fillRect/>
            </a:stretch>
          </p:blipFill>
          <p:spPr>
            <a:xfrm>
              <a:off x="433773" y="5890063"/>
              <a:ext cx="1268436" cy="439194"/>
            </a:xfrm>
            <a:prstGeom prst="rect">
              <a:avLst/>
            </a:prstGeom>
          </p:spPr>
        </p:pic>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Content + TABL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SLIDE TITLE, FONT IN ARIAL 24PT  [1 line only]</a:t>
            </a:r>
            <a:endParaRPr lang="en-AU" dirty="0"/>
          </a:p>
        </p:txBody>
      </p:sp>
      <p:sp>
        <p:nvSpPr>
          <p:cNvPr id="3" name="Content Placeholder 2"/>
          <p:cNvSpPr>
            <a:spLocks noGrp="1"/>
          </p:cNvSpPr>
          <p:nvPr>
            <p:ph idx="1"/>
          </p:nvPr>
        </p:nvSpPr>
        <p:spPr>
          <a:xfrm>
            <a:off x="4643437" y="1773238"/>
            <a:ext cx="4270375" cy="4513281"/>
          </a:xfrm>
        </p:spPr>
        <p:txBody>
          <a:bodyPr/>
          <a:lstStyle>
            <a:lvl1pPr>
              <a:spcBef>
                <a:spcPts val="500"/>
              </a:spcBef>
              <a:spcAft>
                <a:spcPts val="500"/>
              </a:spcAft>
              <a:defRPr/>
            </a:lvl1pPr>
            <a:lvl2pPr>
              <a:spcBef>
                <a:spcPts val="500"/>
              </a:spcBef>
              <a:spcAft>
                <a:spcPts val="500"/>
              </a:spcAft>
              <a:defRPr/>
            </a:lvl2pPr>
            <a:lvl3pPr>
              <a:spcBef>
                <a:spcPts val="500"/>
              </a:spcBef>
              <a:spcAft>
                <a:spcPts val="500"/>
              </a:spcAft>
              <a:defRPr/>
            </a:lvl3pPr>
            <a:lvl4pPr>
              <a:spcBef>
                <a:spcPts val="500"/>
              </a:spcBef>
              <a:spcAft>
                <a:spcPts val="500"/>
              </a:spcAft>
              <a:defRPr/>
            </a:lvl4pPr>
            <a:lvl5pPr>
              <a:spcBef>
                <a:spcPts val="500"/>
              </a:spcBef>
              <a:spcAft>
                <a:spcPts val="500"/>
              </a:spcAf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AU" dirty="0"/>
              <a:t>Sixth level</a:t>
            </a:r>
          </a:p>
        </p:txBody>
      </p:sp>
      <p:sp>
        <p:nvSpPr>
          <p:cNvPr id="6" name="Slide Number Placeholder 5"/>
          <p:cNvSpPr>
            <a:spLocks noGrp="1"/>
          </p:cNvSpPr>
          <p:nvPr>
            <p:ph type="sldNum" sz="quarter" idx="12"/>
          </p:nvPr>
        </p:nvSpPr>
        <p:spPr/>
        <p:txBody>
          <a:bodyPr/>
          <a:lstStyle/>
          <a:p>
            <a:fld id="{5EB0718A-1B3D-42D2-9A2B-FB6CFA4B4E8D}" type="slidenum">
              <a:rPr lang="en-AU" smtClean="0"/>
              <a:pPr/>
              <a:t>‹#›</a:t>
            </a:fld>
            <a:endParaRPr lang="en-AU"/>
          </a:p>
        </p:txBody>
      </p:sp>
      <p:sp>
        <p:nvSpPr>
          <p:cNvPr id="10" name="Text Placeholder 8"/>
          <p:cNvSpPr>
            <a:spLocks noGrp="1"/>
          </p:cNvSpPr>
          <p:nvPr>
            <p:ph type="body" sz="quarter" idx="15" hasCustomPrompt="1"/>
          </p:nvPr>
        </p:nvSpPr>
        <p:spPr>
          <a:xfrm>
            <a:off x="250825" y="5715001"/>
            <a:ext cx="4392613" cy="428644"/>
          </a:xfrm>
        </p:spPr>
        <p:txBody>
          <a:bodyPr anchor="t">
            <a:normAutofit/>
          </a:bodyPr>
          <a:lstStyle>
            <a:lvl1pPr>
              <a:buNone/>
              <a:defRPr sz="1400" b="0" baseline="0">
                <a:solidFill>
                  <a:schemeClr val="tx1"/>
                </a:solidFill>
              </a:defRPr>
            </a:lvl1pPr>
          </a:lstStyle>
          <a:p>
            <a:pPr lvl="0"/>
            <a:r>
              <a:rPr lang="en-US" dirty="0"/>
              <a:t>Caption copy goes here</a:t>
            </a:r>
            <a:endParaRPr lang="en-AU" dirty="0"/>
          </a:p>
        </p:txBody>
      </p:sp>
      <p:sp>
        <p:nvSpPr>
          <p:cNvPr id="12" name="Table Placeholder 11"/>
          <p:cNvSpPr>
            <a:spLocks noGrp="1"/>
          </p:cNvSpPr>
          <p:nvPr>
            <p:ph type="tbl" sz="quarter" idx="16" hasCustomPrompt="1"/>
          </p:nvPr>
        </p:nvSpPr>
        <p:spPr>
          <a:xfrm>
            <a:off x="250826" y="1764138"/>
            <a:ext cx="4319004" cy="3950861"/>
          </a:xfrm>
        </p:spPr>
        <p:txBody>
          <a:bodyPr anchor="t"/>
          <a:lstStyle>
            <a:lvl1pPr marL="174625" marR="0" indent="-174625" algn="ctr" defTabSz="914400" rtl="0" eaLnBrk="1" fontAlgn="auto" latinLnBrk="0" hangingPunct="1">
              <a:lnSpc>
                <a:spcPct val="100000"/>
              </a:lnSpc>
              <a:spcBef>
                <a:spcPts val="500"/>
              </a:spcBef>
              <a:spcAft>
                <a:spcPts val="500"/>
              </a:spcAft>
              <a:buClr>
                <a:schemeClr val="accent1"/>
              </a:buClr>
              <a:buSzTx/>
              <a:buFont typeface="Arial" pitchFamily="34" charset="0"/>
              <a:buNone/>
              <a:tabLst/>
              <a:defRPr baseline="0"/>
            </a:lvl1pPr>
          </a:lstStyle>
          <a:p>
            <a:r>
              <a:rPr lang="en-AU" dirty="0"/>
              <a:t>PLACE TABLE HERE</a:t>
            </a:r>
          </a:p>
          <a:p>
            <a:endParaRPr lang="en-AU" dirty="0"/>
          </a:p>
          <a:p>
            <a:endParaRPr lang="en-AU" dirty="0"/>
          </a:p>
        </p:txBody>
      </p:sp>
      <p:sp>
        <p:nvSpPr>
          <p:cNvPr id="13" name="Text Placeholder 8"/>
          <p:cNvSpPr>
            <a:spLocks noGrp="1"/>
          </p:cNvSpPr>
          <p:nvPr>
            <p:ph type="body" sz="quarter" idx="17" hasCustomPrompt="1"/>
          </p:nvPr>
        </p:nvSpPr>
        <p:spPr>
          <a:xfrm>
            <a:off x="250825" y="6143643"/>
            <a:ext cx="4392613" cy="165082"/>
          </a:xfrm>
        </p:spPr>
        <p:txBody>
          <a:bodyPr anchor="ctr">
            <a:noAutofit/>
          </a:bodyPr>
          <a:lstStyle>
            <a:lvl1pPr>
              <a:buNone/>
              <a:defRPr sz="800" b="0" baseline="0">
                <a:solidFill>
                  <a:schemeClr val="tx1"/>
                </a:solidFill>
              </a:defRPr>
            </a:lvl1pPr>
          </a:lstStyle>
          <a:p>
            <a:pPr lvl="0"/>
            <a:r>
              <a:rPr lang="en-US" dirty="0"/>
              <a:t>SOURCE: XYZ</a:t>
            </a:r>
            <a:endParaRPr lang="en-AU" dirty="0"/>
          </a:p>
        </p:txBody>
      </p:sp>
      <p:sp>
        <p:nvSpPr>
          <p:cNvPr id="11" name="Text Placeholder 8"/>
          <p:cNvSpPr>
            <a:spLocks noGrp="1"/>
          </p:cNvSpPr>
          <p:nvPr>
            <p:ph type="body" sz="quarter" idx="13" hasCustomPrompt="1"/>
          </p:nvPr>
        </p:nvSpPr>
        <p:spPr>
          <a:xfrm>
            <a:off x="250825" y="1268413"/>
            <a:ext cx="8662988" cy="485791"/>
          </a:xfrm>
        </p:spPr>
        <p:txBody>
          <a:bodyPr tIns="0" rIns="0" bIns="0" anchor="ctr">
            <a:normAutofit/>
          </a:bodyPr>
          <a:lstStyle>
            <a:lvl1pPr marL="0" indent="0">
              <a:lnSpc>
                <a:spcPts val="1800"/>
              </a:lnSpc>
              <a:spcBef>
                <a:spcPts val="0"/>
              </a:spcBef>
              <a:spcAft>
                <a:spcPts val="0"/>
              </a:spcAft>
              <a:buNone/>
              <a:defRPr sz="2000">
                <a:solidFill>
                  <a:schemeClr val="tx1"/>
                </a:solidFill>
              </a:defRPr>
            </a:lvl1pPr>
          </a:lstStyle>
          <a:p>
            <a:pPr lvl="0"/>
            <a:r>
              <a:rPr lang="en-US" dirty="0"/>
              <a:t>SUB HEADING [1 line only]</a:t>
            </a:r>
            <a:endParaRPr lang="en-AU"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Content + CHAR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SLIDE TITLE, FONT IN ARIAL 24PT  [1 line only]</a:t>
            </a:r>
            <a:endParaRPr lang="en-AU" dirty="0"/>
          </a:p>
        </p:txBody>
      </p:sp>
      <p:sp>
        <p:nvSpPr>
          <p:cNvPr id="3" name="Content Placeholder 2"/>
          <p:cNvSpPr>
            <a:spLocks noGrp="1"/>
          </p:cNvSpPr>
          <p:nvPr>
            <p:ph idx="1"/>
          </p:nvPr>
        </p:nvSpPr>
        <p:spPr>
          <a:xfrm>
            <a:off x="4643438" y="1773238"/>
            <a:ext cx="4270375" cy="4513281"/>
          </a:xfrm>
        </p:spPr>
        <p:txBody>
          <a:bodyPr/>
          <a:lstStyle>
            <a:lvl1pPr>
              <a:spcBef>
                <a:spcPts val="500"/>
              </a:spcBef>
              <a:spcAft>
                <a:spcPts val="500"/>
              </a:spcAft>
              <a:defRPr/>
            </a:lvl1pPr>
            <a:lvl2pPr>
              <a:spcBef>
                <a:spcPts val="500"/>
              </a:spcBef>
              <a:spcAft>
                <a:spcPts val="500"/>
              </a:spcAft>
              <a:defRPr/>
            </a:lvl2pPr>
            <a:lvl3pPr>
              <a:spcBef>
                <a:spcPts val="500"/>
              </a:spcBef>
              <a:spcAft>
                <a:spcPts val="500"/>
              </a:spcAft>
              <a:defRPr/>
            </a:lvl3pPr>
            <a:lvl4pPr>
              <a:spcBef>
                <a:spcPts val="500"/>
              </a:spcBef>
              <a:spcAft>
                <a:spcPts val="500"/>
              </a:spcAft>
              <a:defRPr/>
            </a:lvl4pPr>
            <a:lvl5pPr>
              <a:spcBef>
                <a:spcPts val="500"/>
              </a:spcBef>
              <a:spcAft>
                <a:spcPts val="500"/>
              </a:spcAf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AU" dirty="0"/>
              <a:t>Sixth level</a:t>
            </a:r>
          </a:p>
        </p:txBody>
      </p:sp>
      <p:sp>
        <p:nvSpPr>
          <p:cNvPr id="6" name="Slide Number Placeholder 5"/>
          <p:cNvSpPr>
            <a:spLocks noGrp="1"/>
          </p:cNvSpPr>
          <p:nvPr>
            <p:ph type="sldNum" sz="quarter" idx="12"/>
          </p:nvPr>
        </p:nvSpPr>
        <p:spPr/>
        <p:txBody>
          <a:bodyPr/>
          <a:lstStyle/>
          <a:p>
            <a:fld id="{5EB0718A-1B3D-42D2-9A2B-FB6CFA4B4E8D}" type="slidenum">
              <a:rPr lang="en-AU" smtClean="0"/>
              <a:pPr/>
              <a:t>‹#›</a:t>
            </a:fld>
            <a:endParaRPr lang="en-AU"/>
          </a:p>
        </p:txBody>
      </p:sp>
      <p:sp>
        <p:nvSpPr>
          <p:cNvPr id="10" name="Text Placeholder 8"/>
          <p:cNvSpPr>
            <a:spLocks noGrp="1"/>
          </p:cNvSpPr>
          <p:nvPr>
            <p:ph type="body" sz="quarter" idx="15" hasCustomPrompt="1"/>
          </p:nvPr>
        </p:nvSpPr>
        <p:spPr>
          <a:xfrm>
            <a:off x="250825" y="5715001"/>
            <a:ext cx="4392613" cy="428644"/>
          </a:xfrm>
        </p:spPr>
        <p:txBody>
          <a:bodyPr anchor="t">
            <a:normAutofit/>
          </a:bodyPr>
          <a:lstStyle>
            <a:lvl1pPr>
              <a:buNone/>
              <a:defRPr sz="1400" b="0" baseline="0">
                <a:solidFill>
                  <a:schemeClr val="tx1"/>
                </a:solidFill>
              </a:defRPr>
            </a:lvl1pPr>
          </a:lstStyle>
          <a:p>
            <a:pPr lvl="0"/>
            <a:r>
              <a:rPr lang="en-US" dirty="0"/>
              <a:t>Caption copy goes here</a:t>
            </a:r>
            <a:endParaRPr lang="en-AU" dirty="0"/>
          </a:p>
        </p:txBody>
      </p:sp>
      <p:sp>
        <p:nvSpPr>
          <p:cNvPr id="13" name="Text Placeholder 8"/>
          <p:cNvSpPr>
            <a:spLocks noGrp="1"/>
          </p:cNvSpPr>
          <p:nvPr>
            <p:ph type="body" sz="quarter" idx="17" hasCustomPrompt="1"/>
          </p:nvPr>
        </p:nvSpPr>
        <p:spPr>
          <a:xfrm>
            <a:off x="250825" y="6143643"/>
            <a:ext cx="4392613" cy="165082"/>
          </a:xfrm>
        </p:spPr>
        <p:txBody>
          <a:bodyPr anchor="ctr">
            <a:noAutofit/>
          </a:bodyPr>
          <a:lstStyle>
            <a:lvl1pPr>
              <a:buNone/>
              <a:defRPr sz="800" b="0" baseline="0">
                <a:solidFill>
                  <a:schemeClr val="tx1"/>
                </a:solidFill>
              </a:defRPr>
            </a:lvl1pPr>
          </a:lstStyle>
          <a:p>
            <a:pPr lvl="0"/>
            <a:r>
              <a:rPr lang="en-US" dirty="0"/>
              <a:t>SOURCE: XYZ</a:t>
            </a:r>
            <a:endParaRPr lang="en-AU" dirty="0"/>
          </a:p>
        </p:txBody>
      </p:sp>
      <p:sp>
        <p:nvSpPr>
          <p:cNvPr id="14" name="Chart Placeholder 13"/>
          <p:cNvSpPr>
            <a:spLocks noGrp="1"/>
          </p:cNvSpPr>
          <p:nvPr>
            <p:ph type="chart" sz="quarter" idx="18" hasCustomPrompt="1"/>
          </p:nvPr>
        </p:nvSpPr>
        <p:spPr>
          <a:xfrm>
            <a:off x="250825" y="1764139"/>
            <a:ext cx="4321175" cy="3950860"/>
          </a:xfrm>
        </p:spPr>
        <p:txBody>
          <a:bodyPr anchor="t"/>
          <a:lstStyle>
            <a:lvl1pPr marL="174625" marR="0" indent="-174625" algn="ctr" defTabSz="914400" rtl="0" eaLnBrk="1" fontAlgn="auto" latinLnBrk="0" hangingPunct="1">
              <a:lnSpc>
                <a:spcPct val="100000"/>
              </a:lnSpc>
              <a:spcBef>
                <a:spcPts val="500"/>
              </a:spcBef>
              <a:spcAft>
                <a:spcPts val="500"/>
              </a:spcAft>
              <a:buClr>
                <a:schemeClr val="accent1"/>
              </a:buClr>
              <a:buSzTx/>
              <a:buFont typeface="Arial" pitchFamily="34" charset="0"/>
              <a:buNone/>
              <a:tabLst/>
              <a:defRPr/>
            </a:lvl1pPr>
          </a:lstStyle>
          <a:p>
            <a:r>
              <a:rPr lang="en-AU" dirty="0"/>
              <a:t>PLACE CHART HERE</a:t>
            </a:r>
          </a:p>
          <a:p>
            <a:endParaRPr lang="en-AU" dirty="0"/>
          </a:p>
          <a:p>
            <a:endParaRPr lang="en-AU" dirty="0"/>
          </a:p>
        </p:txBody>
      </p:sp>
      <p:sp>
        <p:nvSpPr>
          <p:cNvPr id="11" name="Text Placeholder 8"/>
          <p:cNvSpPr>
            <a:spLocks noGrp="1"/>
          </p:cNvSpPr>
          <p:nvPr>
            <p:ph type="body" sz="quarter" idx="13" hasCustomPrompt="1"/>
          </p:nvPr>
        </p:nvSpPr>
        <p:spPr>
          <a:xfrm>
            <a:off x="250825" y="1268413"/>
            <a:ext cx="8662988" cy="485791"/>
          </a:xfrm>
        </p:spPr>
        <p:txBody>
          <a:bodyPr tIns="0" rIns="0" bIns="0" anchor="ctr">
            <a:normAutofit/>
          </a:bodyPr>
          <a:lstStyle>
            <a:lvl1pPr marL="0" indent="0">
              <a:lnSpc>
                <a:spcPts val="1800"/>
              </a:lnSpc>
              <a:spcBef>
                <a:spcPts val="0"/>
              </a:spcBef>
              <a:spcAft>
                <a:spcPts val="0"/>
              </a:spcAft>
              <a:buNone/>
              <a:defRPr sz="2000">
                <a:solidFill>
                  <a:schemeClr val="tx1"/>
                </a:solidFill>
              </a:defRPr>
            </a:lvl1pPr>
          </a:lstStyle>
          <a:p>
            <a:pPr lvl="0"/>
            <a:r>
              <a:rPr lang="en-US" dirty="0"/>
              <a:t>SUB HEADING [1 line only]</a:t>
            </a:r>
            <a:endParaRPr lang="en-AU"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 IMAG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SLIDE TITLE, FONT IN ARIAL 24PT  [1 line only]</a:t>
            </a:r>
            <a:endParaRPr lang="en-AU" dirty="0"/>
          </a:p>
        </p:txBody>
      </p:sp>
      <p:sp>
        <p:nvSpPr>
          <p:cNvPr id="6" name="Slide Number Placeholder 5"/>
          <p:cNvSpPr>
            <a:spLocks noGrp="1"/>
          </p:cNvSpPr>
          <p:nvPr>
            <p:ph type="sldNum" sz="quarter" idx="12"/>
          </p:nvPr>
        </p:nvSpPr>
        <p:spPr/>
        <p:txBody>
          <a:bodyPr/>
          <a:lstStyle/>
          <a:p>
            <a:fld id="{5EB0718A-1B3D-42D2-9A2B-FB6CFA4B4E8D}" type="slidenum">
              <a:rPr lang="en-AU" smtClean="0"/>
              <a:pPr/>
              <a:t>‹#›</a:t>
            </a:fld>
            <a:endParaRPr lang="en-AU"/>
          </a:p>
        </p:txBody>
      </p:sp>
      <p:sp>
        <p:nvSpPr>
          <p:cNvPr id="8" name="Picture Placeholder 7"/>
          <p:cNvSpPr>
            <a:spLocks noGrp="1"/>
          </p:cNvSpPr>
          <p:nvPr>
            <p:ph type="pic" sz="quarter" idx="14" hasCustomPrompt="1"/>
          </p:nvPr>
        </p:nvSpPr>
        <p:spPr>
          <a:xfrm>
            <a:off x="250826" y="1773238"/>
            <a:ext cx="8662988" cy="4679949"/>
          </a:xfrm>
        </p:spPr>
        <p:txBody>
          <a:bodyPr anchor="t"/>
          <a:lstStyle>
            <a:lvl1pPr marL="174625" marR="0" indent="-174625" algn="ctr" defTabSz="914400" rtl="0" eaLnBrk="1" fontAlgn="auto" latinLnBrk="0" hangingPunct="1">
              <a:lnSpc>
                <a:spcPct val="100000"/>
              </a:lnSpc>
              <a:spcBef>
                <a:spcPts val="500"/>
              </a:spcBef>
              <a:spcAft>
                <a:spcPts val="500"/>
              </a:spcAft>
              <a:buClr>
                <a:schemeClr val="accent1"/>
              </a:buClr>
              <a:buSzTx/>
              <a:buFont typeface="Arial" pitchFamily="34" charset="0"/>
              <a:buNone/>
              <a:tabLst/>
              <a:defRPr/>
            </a:lvl1pPr>
          </a:lstStyle>
          <a:p>
            <a:r>
              <a:rPr lang="en-AU" dirty="0"/>
              <a:t>PLACE IMAGE HERE</a:t>
            </a:r>
          </a:p>
          <a:p>
            <a:endParaRPr lang="en-AU" dirty="0"/>
          </a:p>
          <a:p>
            <a:endParaRPr lang="en-AU" dirty="0"/>
          </a:p>
        </p:txBody>
      </p:sp>
      <p:sp>
        <p:nvSpPr>
          <p:cNvPr id="7" name="Text Placeholder 8"/>
          <p:cNvSpPr>
            <a:spLocks noGrp="1"/>
          </p:cNvSpPr>
          <p:nvPr>
            <p:ph type="body" sz="quarter" idx="13" hasCustomPrompt="1"/>
          </p:nvPr>
        </p:nvSpPr>
        <p:spPr>
          <a:xfrm>
            <a:off x="250825" y="1268413"/>
            <a:ext cx="8662988" cy="485791"/>
          </a:xfrm>
        </p:spPr>
        <p:txBody>
          <a:bodyPr tIns="0" rIns="0" bIns="0" anchor="ctr">
            <a:normAutofit/>
          </a:bodyPr>
          <a:lstStyle>
            <a:lvl1pPr marL="0" indent="0">
              <a:lnSpc>
                <a:spcPts val="1800"/>
              </a:lnSpc>
              <a:spcBef>
                <a:spcPts val="0"/>
              </a:spcBef>
              <a:spcAft>
                <a:spcPts val="0"/>
              </a:spcAft>
              <a:buNone/>
              <a:defRPr sz="2000">
                <a:solidFill>
                  <a:schemeClr val="tx1"/>
                </a:solidFill>
              </a:defRPr>
            </a:lvl1pPr>
          </a:lstStyle>
          <a:p>
            <a:pPr lvl="0"/>
            <a:r>
              <a:rPr lang="en-US" dirty="0"/>
              <a:t>SUB HEADING [1 line only]</a:t>
            </a:r>
            <a:endParaRPr lang="en-AU"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SLIDE TITLE, FONT IN ARIAL 24PT  [1 line only]</a:t>
            </a:r>
            <a:endParaRPr lang="en-AU" dirty="0"/>
          </a:p>
        </p:txBody>
      </p:sp>
      <p:sp>
        <p:nvSpPr>
          <p:cNvPr id="3" name="Content Placeholder 2"/>
          <p:cNvSpPr>
            <a:spLocks noGrp="1"/>
          </p:cNvSpPr>
          <p:nvPr>
            <p:ph sz="half" idx="1"/>
          </p:nvPr>
        </p:nvSpPr>
        <p:spPr>
          <a:xfrm>
            <a:off x="250824" y="1773237"/>
            <a:ext cx="4321176" cy="4535487"/>
          </a:xfrm>
        </p:spPr>
        <p:txBody>
          <a:bodyPr>
            <a:normAutofit/>
          </a:bodyPr>
          <a:lstStyle>
            <a:lvl1pPr>
              <a:defRPr sz="2000"/>
            </a:lvl1pPr>
            <a:lvl2pPr>
              <a:defRPr sz="1800"/>
            </a:lvl2pPr>
            <a:lvl3pPr>
              <a:defRPr sz="1800"/>
            </a:lvl3pPr>
            <a:lvl4pPr>
              <a:defRPr sz="1800"/>
            </a:lvl4pPr>
            <a:lvl5pPr>
              <a:defRPr sz="1600"/>
            </a:lvl5pPr>
            <a:lvl6pPr>
              <a:defRPr sz="16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AU" dirty="0"/>
              <a:t>Sixth level</a:t>
            </a:r>
          </a:p>
        </p:txBody>
      </p:sp>
      <p:sp>
        <p:nvSpPr>
          <p:cNvPr id="4" name="Content Placeholder 3"/>
          <p:cNvSpPr>
            <a:spLocks noGrp="1"/>
          </p:cNvSpPr>
          <p:nvPr>
            <p:ph sz="half" idx="2"/>
          </p:nvPr>
        </p:nvSpPr>
        <p:spPr>
          <a:xfrm>
            <a:off x="4643438" y="1773237"/>
            <a:ext cx="4270375" cy="4535487"/>
          </a:xfrm>
        </p:spPr>
        <p:txBody>
          <a:bodyPr>
            <a:normAutofit/>
          </a:bodyPr>
          <a:lstStyle>
            <a:lvl1pPr>
              <a:defRPr sz="2000"/>
            </a:lvl1pPr>
            <a:lvl2pPr>
              <a:defRPr sz="1800"/>
            </a:lvl2pPr>
            <a:lvl3pPr>
              <a:defRPr sz="1800"/>
            </a:lvl3pPr>
            <a:lvl4pPr>
              <a:defRPr sz="1800"/>
            </a:lvl4pPr>
            <a:lvl5pPr>
              <a:defRPr sz="1600"/>
            </a:lvl5pPr>
            <a:lvl6pPr>
              <a:defRPr sz="16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AU" dirty="0"/>
              <a:t>Sixth level</a:t>
            </a:r>
          </a:p>
        </p:txBody>
      </p:sp>
      <p:sp>
        <p:nvSpPr>
          <p:cNvPr id="7" name="Slide Number Placeholder 6"/>
          <p:cNvSpPr>
            <a:spLocks noGrp="1"/>
          </p:cNvSpPr>
          <p:nvPr>
            <p:ph type="sldNum" sz="quarter" idx="12"/>
          </p:nvPr>
        </p:nvSpPr>
        <p:spPr/>
        <p:txBody>
          <a:bodyPr/>
          <a:lstStyle/>
          <a:p>
            <a:fld id="{5EB0718A-1B3D-42D2-9A2B-FB6CFA4B4E8D}" type="slidenum">
              <a:rPr lang="en-AU" smtClean="0"/>
              <a:pPr/>
              <a:t>‹#›</a:t>
            </a:fld>
            <a:endParaRPr lang="en-AU"/>
          </a:p>
        </p:txBody>
      </p:sp>
      <p:sp>
        <p:nvSpPr>
          <p:cNvPr id="9" name="Text Placeholder 8"/>
          <p:cNvSpPr>
            <a:spLocks noGrp="1"/>
          </p:cNvSpPr>
          <p:nvPr>
            <p:ph type="body" sz="quarter" idx="13" hasCustomPrompt="1"/>
          </p:nvPr>
        </p:nvSpPr>
        <p:spPr>
          <a:xfrm>
            <a:off x="250825" y="1268413"/>
            <a:ext cx="8662988" cy="485791"/>
          </a:xfrm>
        </p:spPr>
        <p:txBody>
          <a:bodyPr tIns="0" rIns="0" bIns="0" anchor="ctr">
            <a:normAutofit/>
          </a:bodyPr>
          <a:lstStyle>
            <a:lvl1pPr marL="0" indent="0">
              <a:lnSpc>
                <a:spcPts val="1800"/>
              </a:lnSpc>
              <a:spcBef>
                <a:spcPts val="0"/>
              </a:spcBef>
              <a:spcAft>
                <a:spcPts val="0"/>
              </a:spcAft>
              <a:buNone/>
              <a:defRPr sz="2000">
                <a:solidFill>
                  <a:schemeClr val="tx1"/>
                </a:solidFill>
              </a:defRPr>
            </a:lvl1pPr>
          </a:lstStyle>
          <a:p>
            <a:pPr lvl="0"/>
            <a:r>
              <a:rPr lang="en-US" dirty="0"/>
              <a:t>SUB HEADING [1 line only]</a:t>
            </a:r>
            <a:endParaRPr lang="en-AU"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SLIDE TITLE, FONT IN ARIAL 24PT  [1 line only]</a:t>
            </a:r>
            <a:endParaRPr lang="en-AU" dirty="0"/>
          </a:p>
        </p:txBody>
      </p:sp>
      <p:sp>
        <p:nvSpPr>
          <p:cNvPr id="5" name="Slide Number Placeholder 4"/>
          <p:cNvSpPr>
            <a:spLocks noGrp="1"/>
          </p:cNvSpPr>
          <p:nvPr>
            <p:ph type="sldNum" sz="quarter" idx="12"/>
          </p:nvPr>
        </p:nvSpPr>
        <p:spPr/>
        <p:txBody>
          <a:bodyPr/>
          <a:lstStyle/>
          <a:p>
            <a:fld id="{5EB0718A-1B3D-42D2-9A2B-FB6CFA4B4E8D}" type="slidenum">
              <a:rPr lang="en-AU" smtClean="0"/>
              <a:pPr/>
              <a:t>‹#›</a:t>
            </a:fld>
            <a:endParaRPr lang="en-AU"/>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EB0718A-1B3D-42D2-9A2B-FB6CFA4B4E8D}" type="slidenum">
              <a:rPr lang="en-AU" smtClean="0"/>
              <a:pPr/>
              <a:t>‹#›</a:t>
            </a:fld>
            <a:endParaRPr lang="en-AU"/>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YELLOW Title Slide">
    <p:spTree>
      <p:nvGrpSpPr>
        <p:cNvPr id="1" name=""/>
        <p:cNvGrpSpPr/>
        <p:nvPr/>
      </p:nvGrpSpPr>
      <p:grpSpPr>
        <a:xfrm>
          <a:off x="0" y="0"/>
          <a:ext cx="0" cy="0"/>
          <a:chOff x="0" y="0"/>
          <a:chExt cx="0" cy="0"/>
        </a:xfrm>
      </p:grpSpPr>
      <p:sp>
        <p:nvSpPr>
          <p:cNvPr id="19" name="Rectangle 18"/>
          <p:cNvSpPr/>
          <p:nvPr userDrawn="1"/>
        </p:nvSpPr>
        <p:spPr bwMode="white">
          <a:xfrm>
            <a:off x="0" y="0"/>
            <a:ext cx="9144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 name="Rectangle 7"/>
          <p:cNvSpPr/>
          <p:nvPr userDrawn="1"/>
        </p:nvSpPr>
        <p:spPr>
          <a:xfrm>
            <a:off x="1071538" y="0"/>
            <a:ext cx="8072462" cy="578645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1"/>
          <p:cNvSpPr>
            <a:spLocks noGrp="1"/>
          </p:cNvSpPr>
          <p:nvPr>
            <p:ph type="ctrTitle" hasCustomPrompt="1"/>
          </p:nvPr>
        </p:nvSpPr>
        <p:spPr>
          <a:xfrm>
            <a:off x="1331912" y="285729"/>
            <a:ext cx="7704138" cy="1000132"/>
          </a:xfrm>
        </p:spPr>
        <p:txBody>
          <a:bodyPr>
            <a:normAutofit/>
          </a:bodyPr>
          <a:lstStyle>
            <a:lvl1pPr algn="l">
              <a:lnSpc>
                <a:spcPts val="3100"/>
              </a:lnSpc>
              <a:defRPr sz="3600" b="0" baseline="0">
                <a:solidFill>
                  <a:schemeClr val="tx1"/>
                </a:solidFill>
              </a:defRPr>
            </a:lvl1pPr>
          </a:lstStyle>
          <a:p>
            <a:r>
              <a:rPr lang="en-AU" dirty="0"/>
              <a:t>PRESENTATION TITLE HERE</a:t>
            </a:r>
          </a:p>
        </p:txBody>
      </p:sp>
      <p:sp>
        <p:nvSpPr>
          <p:cNvPr id="3" name="Subtitle 2"/>
          <p:cNvSpPr>
            <a:spLocks noGrp="1"/>
          </p:cNvSpPr>
          <p:nvPr>
            <p:ph type="subTitle" idx="1" hasCustomPrompt="1"/>
          </p:nvPr>
        </p:nvSpPr>
        <p:spPr>
          <a:xfrm>
            <a:off x="1331912" y="1285860"/>
            <a:ext cx="7704137" cy="500066"/>
          </a:xfrm>
        </p:spPr>
        <p:txBody>
          <a:bodyPr vert="horz" lIns="91440" tIns="45720" rIns="91440" bIns="45720" rtlCol="0" anchor="ctr">
            <a:normAutofit/>
          </a:bodyPr>
          <a:lstStyle>
            <a:lvl1pPr marL="0" indent="0" algn="l" defTabSz="914400" rtl="0" eaLnBrk="1" latinLnBrk="0" hangingPunct="1">
              <a:spcBef>
                <a:spcPct val="0"/>
              </a:spcBef>
              <a:buNone/>
              <a:defRPr lang="en-AU" sz="2000" b="0" kern="1200" baseline="0" dirty="0" smtClean="0">
                <a:solidFill>
                  <a:schemeClr val="tx1"/>
                </a:solidFill>
                <a:latin typeface="+mj-lt"/>
                <a:ea typeface="+mj-ea"/>
                <a:cs typeface="+mj-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 Heading | Use Line Dividers To Separate Headings (Shift \)</a:t>
            </a:r>
            <a:endParaRPr lang="en-AU" dirty="0"/>
          </a:p>
        </p:txBody>
      </p:sp>
      <p:sp>
        <p:nvSpPr>
          <p:cNvPr id="13" name="Content Placeholder 25"/>
          <p:cNvSpPr>
            <a:spLocks noGrp="1"/>
          </p:cNvSpPr>
          <p:nvPr>
            <p:ph sz="quarter" idx="11" hasCustomPrompt="1"/>
          </p:nvPr>
        </p:nvSpPr>
        <p:spPr>
          <a:xfrm>
            <a:off x="3428992" y="5286388"/>
            <a:ext cx="5572133" cy="285752"/>
          </a:xfrm>
        </p:spPr>
        <p:txBody>
          <a:bodyPr lIns="0" tIns="0" rIns="0" bIns="0" anchor="t" anchorCtr="0">
            <a:noAutofit/>
          </a:bodyPr>
          <a:lstStyle>
            <a:lvl1pPr marL="174625" marR="0" indent="-174625" algn="r" defTabSz="914400" rtl="0" eaLnBrk="1" fontAlgn="auto" latinLnBrk="0" hangingPunct="1">
              <a:lnSpc>
                <a:spcPct val="100000"/>
              </a:lnSpc>
              <a:spcBef>
                <a:spcPts val="500"/>
              </a:spcBef>
              <a:spcAft>
                <a:spcPts val="500"/>
              </a:spcAft>
              <a:buClr>
                <a:schemeClr val="accent1"/>
              </a:buClr>
              <a:buSzTx/>
              <a:buFont typeface="Arial" pitchFamily="34" charset="0"/>
              <a:buNone/>
              <a:tabLst/>
              <a:defRPr sz="1400" baseline="0">
                <a:solidFill>
                  <a:schemeClr val="tx1"/>
                </a:solidFill>
              </a:defRPr>
            </a:lvl1pPr>
            <a:lvl2pPr algn="r">
              <a:buNone/>
              <a:defRPr/>
            </a:lvl2pPr>
            <a:lvl3pPr algn="r">
              <a:buNone/>
              <a:defRPr/>
            </a:lvl3pPr>
            <a:lvl4pPr algn="r">
              <a:buNone/>
              <a:defRPr/>
            </a:lvl4pPr>
            <a:lvl5pPr algn="r">
              <a:buNone/>
              <a:defRPr/>
            </a:lvl5pPr>
          </a:lstStyle>
          <a:p>
            <a:pPr marL="174625" marR="0" lvl="0" indent="-174625" algn="r" defTabSz="914400" rtl="0" eaLnBrk="1" fontAlgn="auto" latinLnBrk="0" hangingPunct="1">
              <a:lnSpc>
                <a:spcPct val="100000"/>
              </a:lnSpc>
              <a:spcBef>
                <a:spcPts val="500"/>
              </a:spcBef>
              <a:spcAft>
                <a:spcPts val="500"/>
              </a:spcAft>
              <a:buClr>
                <a:schemeClr val="accent1"/>
              </a:buClr>
              <a:buSzTx/>
              <a:buFont typeface="Arial" pitchFamily="34" charset="0"/>
              <a:buNone/>
              <a:tabLst/>
              <a:defRPr/>
            </a:pPr>
            <a:r>
              <a:rPr lang="en-US" dirty="0"/>
              <a:t>UNIT OR PROGRAM NAME </a:t>
            </a:r>
            <a:r>
              <a:rPr lang="en-AU" dirty="0"/>
              <a:t>(Use Line Dividers)</a:t>
            </a:r>
            <a:endParaRPr lang="en-US" dirty="0"/>
          </a:p>
        </p:txBody>
      </p:sp>
      <p:sp>
        <p:nvSpPr>
          <p:cNvPr id="20" name="Content Placeholder 25"/>
          <p:cNvSpPr>
            <a:spLocks noGrp="1"/>
          </p:cNvSpPr>
          <p:nvPr>
            <p:ph sz="quarter" idx="12" hasCustomPrompt="1"/>
          </p:nvPr>
        </p:nvSpPr>
        <p:spPr>
          <a:xfrm>
            <a:off x="3428992" y="5000636"/>
            <a:ext cx="5572133" cy="285752"/>
          </a:xfrm>
        </p:spPr>
        <p:txBody>
          <a:bodyPr lIns="0" tIns="0" rIns="0" bIns="0" anchor="b" anchorCtr="0">
            <a:noAutofit/>
          </a:bodyPr>
          <a:lstStyle>
            <a:lvl1pPr algn="r">
              <a:buNone/>
              <a:defRPr sz="1400" baseline="0">
                <a:solidFill>
                  <a:schemeClr val="tx1"/>
                </a:solidFill>
              </a:defRPr>
            </a:lvl1pPr>
            <a:lvl2pPr algn="r">
              <a:buNone/>
              <a:defRPr/>
            </a:lvl2pPr>
            <a:lvl3pPr algn="r">
              <a:buNone/>
              <a:defRPr/>
            </a:lvl3pPr>
            <a:lvl4pPr algn="r">
              <a:buNone/>
              <a:defRPr/>
            </a:lvl4pPr>
            <a:lvl5pPr algn="r">
              <a:buNone/>
              <a:defRPr/>
            </a:lvl5pPr>
          </a:lstStyle>
          <a:p>
            <a:pPr lvl="0"/>
            <a:r>
              <a:rPr lang="en-US" dirty="0"/>
              <a:t>AUTHOR’S NAME | TITLE </a:t>
            </a:r>
            <a:r>
              <a:rPr lang="en-AU" dirty="0"/>
              <a:t>(Use Line Dividers)</a:t>
            </a:r>
            <a:endParaRPr lang="en-US" dirty="0"/>
          </a:p>
        </p:txBody>
      </p:sp>
      <p:sp>
        <p:nvSpPr>
          <p:cNvPr id="17" name="Picture Placeholder 16"/>
          <p:cNvSpPr>
            <a:spLocks noGrp="1"/>
          </p:cNvSpPr>
          <p:nvPr>
            <p:ph type="pic" sz="quarter" idx="13" hasCustomPrompt="1"/>
          </p:nvPr>
        </p:nvSpPr>
        <p:spPr>
          <a:xfrm>
            <a:off x="8055033" y="5819652"/>
            <a:ext cx="985150" cy="985150"/>
          </a:xfrm>
          <a:solidFill>
            <a:schemeClr val="bg1"/>
          </a:solidFill>
        </p:spPr>
        <p:txBody>
          <a:bodyPr anchor="ctr" anchorCtr="0"/>
          <a:lstStyle>
            <a:lvl1pPr marL="0" indent="0" algn="ctr">
              <a:buNone/>
              <a:defRPr sz="1000" baseline="0"/>
            </a:lvl1pPr>
          </a:lstStyle>
          <a:p>
            <a:r>
              <a:rPr lang="en-AU" dirty="0"/>
              <a:t>Insert      Partner Logo </a:t>
            </a:r>
            <a:br>
              <a:rPr lang="en-AU" dirty="0"/>
            </a:br>
            <a:r>
              <a:rPr lang="en-AU" dirty="0"/>
              <a:t>- Delete if not required</a:t>
            </a:r>
          </a:p>
        </p:txBody>
      </p:sp>
      <p:sp>
        <p:nvSpPr>
          <p:cNvPr id="16" name="Rectangle 15"/>
          <p:cNvSpPr/>
          <p:nvPr userDrawn="1"/>
        </p:nvSpPr>
        <p:spPr bwMode="ltGray">
          <a:xfrm>
            <a:off x="1071536" y="4200304"/>
            <a:ext cx="2304000" cy="2304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1" name="Rectangle 20"/>
          <p:cNvSpPr/>
          <p:nvPr userDrawn="1"/>
        </p:nvSpPr>
        <p:spPr>
          <a:xfrm flipH="1">
            <a:off x="261938" y="5715016"/>
            <a:ext cx="1612106" cy="78928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23" name="Picture 22" descr="USY_MB1_rgb_Reversed_Standard_Logo.png"/>
          <p:cNvPicPr>
            <a:picLocks noChangeAspect="1"/>
          </p:cNvPicPr>
          <p:nvPr userDrawn="1"/>
        </p:nvPicPr>
        <p:blipFill>
          <a:blip r:embed="rId2" cstate="print"/>
          <a:stretch>
            <a:fillRect/>
          </a:stretch>
        </p:blipFill>
        <p:spPr>
          <a:xfrm>
            <a:off x="433773" y="5890063"/>
            <a:ext cx="1268436" cy="439194"/>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RED Title Slide + IMAGE">
    <p:spTree>
      <p:nvGrpSpPr>
        <p:cNvPr id="1" name=""/>
        <p:cNvGrpSpPr/>
        <p:nvPr/>
      </p:nvGrpSpPr>
      <p:grpSpPr>
        <a:xfrm>
          <a:off x="0" y="0"/>
          <a:ext cx="0" cy="0"/>
          <a:chOff x="0" y="0"/>
          <a:chExt cx="0" cy="0"/>
        </a:xfrm>
      </p:grpSpPr>
      <p:pic>
        <p:nvPicPr>
          <p:cNvPr id="12" name="Picture 11" descr="lecture_theatre.jpg"/>
          <p:cNvPicPr>
            <a:picLocks noChangeAspect="1"/>
          </p:cNvPicPr>
          <p:nvPr userDrawn="1"/>
        </p:nvPicPr>
        <p:blipFill>
          <a:blip r:embed="rId2" cstate="print"/>
          <a:srcRect l="5985" t="6510" r="12702" b="13737"/>
          <a:stretch>
            <a:fillRect/>
          </a:stretch>
        </p:blipFill>
        <p:spPr>
          <a:xfrm flipH="1">
            <a:off x="0" y="3357562"/>
            <a:ext cx="9144000" cy="3500438"/>
          </a:xfrm>
          <a:prstGeom prst="rect">
            <a:avLst/>
          </a:prstGeom>
        </p:spPr>
      </p:pic>
      <p:sp>
        <p:nvSpPr>
          <p:cNvPr id="8" name="Rectangle 7"/>
          <p:cNvSpPr/>
          <p:nvPr userDrawn="1"/>
        </p:nvSpPr>
        <p:spPr bwMode="invGray">
          <a:xfrm>
            <a:off x="0" y="0"/>
            <a:ext cx="9144000" cy="3429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1"/>
          <p:cNvSpPr>
            <a:spLocks noGrp="1"/>
          </p:cNvSpPr>
          <p:nvPr>
            <p:ph type="ctrTitle" hasCustomPrompt="1"/>
          </p:nvPr>
        </p:nvSpPr>
        <p:spPr>
          <a:xfrm>
            <a:off x="285720" y="285729"/>
            <a:ext cx="8750330" cy="1000132"/>
          </a:xfrm>
        </p:spPr>
        <p:txBody>
          <a:bodyPr>
            <a:normAutofit/>
          </a:bodyPr>
          <a:lstStyle>
            <a:lvl1pPr algn="l">
              <a:lnSpc>
                <a:spcPts val="3100"/>
              </a:lnSpc>
              <a:defRPr sz="3600" b="0" baseline="0">
                <a:solidFill>
                  <a:schemeClr val="bg1"/>
                </a:solidFill>
              </a:defRPr>
            </a:lvl1pPr>
          </a:lstStyle>
          <a:p>
            <a:r>
              <a:rPr lang="en-AU" dirty="0"/>
              <a:t>PRESENTATION TITLE HERE</a:t>
            </a:r>
          </a:p>
        </p:txBody>
      </p:sp>
      <p:sp>
        <p:nvSpPr>
          <p:cNvPr id="3" name="Subtitle 2"/>
          <p:cNvSpPr>
            <a:spLocks noGrp="1"/>
          </p:cNvSpPr>
          <p:nvPr>
            <p:ph type="subTitle" idx="1" hasCustomPrompt="1"/>
          </p:nvPr>
        </p:nvSpPr>
        <p:spPr>
          <a:xfrm>
            <a:off x="285720" y="1285860"/>
            <a:ext cx="8750329" cy="500066"/>
          </a:xfrm>
        </p:spPr>
        <p:txBody>
          <a:bodyPr vert="horz" lIns="91440" tIns="45720" rIns="91440" bIns="45720" rtlCol="0" anchor="ctr">
            <a:normAutofit/>
          </a:bodyPr>
          <a:lstStyle>
            <a:lvl1pPr marL="0" indent="0" algn="l" defTabSz="914400" rtl="0" eaLnBrk="1" latinLnBrk="0" hangingPunct="1">
              <a:spcBef>
                <a:spcPct val="0"/>
              </a:spcBef>
              <a:buNone/>
              <a:defRPr lang="en-AU" sz="2000" b="0" kern="1200" baseline="0" dirty="0" smtClean="0">
                <a:solidFill>
                  <a:schemeClr val="bg1"/>
                </a:solidFill>
                <a:latin typeface="+mj-lt"/>
                <a:ea typeface="+mj-ea"/>
                <a:cs typeface="+mj-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 Heading | Use Line Dividers To Separate Headings (Shift \)</a:t>
            </a:r>
            <a:endParaRPr lang="en-AU" dirty="0"/>
          </a:p>
        </p:txBody>
      </p:sp>
      <p:sp>
        <p:nvSpPr>
          <p:cNvPr id="19" name="Content Placeholder 25"/>
          <p:cNvSpPr>
            <a:spLocks noGrp="1"/>
          </p:cNvSpPr>
          <p:nvPr>
            <p:ph sz="quarter" idx="11" hasCustomPrompt="1"/>
          </p:nvPr>
        </p:nvSpPr>
        <p:spPr>
          <a:xfrm>
            <a:off x="250826" y="3000372"/>
            <a:ext cx="8750300" cy="285752"/>
          </a:xfrm>
        </p:spPr>
        <p:txBody>
          <a:bodyPr lIns="0" tIns="0" rIns="0" bIns="0" anchor="b" anchorCtr="0">
            <a:noAutofit/>
          </a:bodyPr>
          <a:lstStyle>
            <a:lvl1pPr marL="174625" marR="0" indent="-174625" algn="r" defTabSz="914400" rtl="0" eaLnBrk="1" fontAlgn="auto" latinLnBrk="0" hangingPunct="1">
              <a:lnSpc>
                <a:spcPct val="100000"/>
              </a:lnSpc>
              <a:spcBef>
                <a:spcPts val="500"/>
              </a:spcBef>
              <a:spcAft>
                <a:spcPts val="500"/>
              </a:spcAft>
              <a:buClr>
                <a:schemeClr val="accent1"/>
              </a:buClr>
              <a:buSzTx/>
              <a:buFont typeface="Arial" pitchFamily="34" charset="0"/>
              <a:buNone/>
              <a:tabLst/>
              <a:defRPr sz="1400" baseline="0">
                <a:solidFill>
                  <a:schemeClr val="bg1"/>
                </a:solidFill>
              </a:defRPr>
            </a:lvl1pPr>
            <a:lvl2pPr algn="r">
              <a:buNone/>
              <a:defRPr/>
            </a:lvl2pPr>
            <a:lvl3pPr algn="r">
              <a:buNone/>
              <a:defRPr/>
            </a:lvl3pPr>
            <a:lvl4pPr algn="r">
              <a:buNone/>
              <a:defRPr/>
            </a:lvl4pPr>
            <a:lvl5pPr algn="r">
              <a:buNone/>
              <a:defRPr/>
            </a:lvl5pPr>
          </a:lstStyle>
          <a:p>
            <a:pPr marL="174625" marR="0" lvl="0" indent="-174625" algn="r" defTabSz="914400" rtl="0" eaLnBrk="1" fontAlgn="auto" latinLnBrk="0" hangingPunct="1">
              <a:lnSpc>
                <a:spcPct val="100000"/>
              </a:lnSpc>
              <a:spcBef>
                <a:spcPts val="500"/>
              </a:spcBef>
              <a:spcAft>
                <a:spcPts val="500"/>
              </a:spcAft>
              <a:buClr>
                <a:schemeClr val="accent1"/>
              </a:buClr>
              <a:buSzTx/>
              <a:buFont typeface="Arial" pitchFamily="34" charset="0"/>
              <a:buNone/>
              <a:tabLst/>
              <a:defRPr/>
            </a:pPr>
            <a:r>
              <a:rPr lang="en-US" dirty="0"/>
              <a:t>UNIT OR PROGRAM NAME </a:t>
            </a:r>
            <a:r>
              <a:rPr lang="en-AU" dirty="0"/>
              <a:t>(Use Line Dividers)</a:t>
            </a:r>
            <a:endParaRPr lang="en-US" dirty="0"/>
          </a:p>
        </p:txBody>
      </p:sp>
      <p:sp>
        <p:nvSpPr>
          <p:cNvPr id="20" name="Content Placeholder 25"/>
          <p:cNvSpPr>
            <a:spLocks noGrp="1"/>
          </p:cNvSpPr>
          <p:nvPr>
            <p:ph sz="quarter" idx="12" hasCustomPrompt="1"/>
          </p:nvPr>
        </p:nvSpPr>
        <p:spPr>
          <a:xfrm>
            <a:off x="250826" y="2714620"/>
            <a:ext cx="8750300" cy="285752"/>
          </a:xfrm>
        </p:spPr>
        <p:txBody>
          <a:bodyPr lIns="0" tIns="0" rIns="0" bIns="0" anchor="b" anchorCtr="0">
            <a:noAutofit/>
          </a:bodyPr>
          <a:lstStyle>
            <a:lvl1pPr algn="r">
              <a:buNone/>
              <a:defRPr sz="1400" baseline="0">
                <a:solidFill>
                  <a:schemeClr val="bg1"/>
                </a:solidFill>
              </a:defRPr>
            </a:lvl1pPr>
            <a:lvl2pPr algn="r">
              <a:buNone/>
              <a:defRPr/>
            </a:lvl2pPr>
            <a:lvl3pPr algn="r">
              <a:buNone/>
              <a:defRPr/>
            </a:lvl3pPr>
            <a:lvl4pPr algn="r">
              <a:buNone/>
              <a:defRPr/>
            </a:lvl4pPr>
            <a:lvl5pPr algn="r">
              <a:buNone/>
              <a:defRPr/>
            </a:lvl5pPr>
          </a:lstStyle>
          <a:p>
            <a:pPr lvl="0"/>
            <a:r>
              <a:rPr lang="en-US" dirty="0"/>
              <a:t>AUTHOR’S NAME | TITLE </a:t>
            </a:r>
            <a:r>
              <a:rPr lang="en-AU" dirty="0"/>
              <a:t>(Use Line Dividers)</a:t>
            </a:r>
            <a:endParaRPr lang="en-US" dirty="0"/>
          </a:p>
        </p:txBody>
      </p:sp>
      <p:sp>
        <p:nvSpPr>
          <p:cNvPr id="17" name="Picture Placeholder 16"/>
          <p:cNvSpPr>
            <a:spLocks noGrp="1"/>
          </p:cNvSpPr>
          <p:nvPr>
            <p:ph type="pic" sz="quarter" idx="14" hasCustomPrompt="1"/>
          </p:nvPr>
        </p:nvSpPr>
        <p:spPr>
          <a:xfrm>
            <a:off x="7514706" y="5112818"/>
            <a:ext cx="1399108" cy="1399108"/>
          </a:xfrm>
          <a:solidFill>
            <a:schemeClr val="bg1"/>
          </a:solidFill>
        </p:spPr>
        <p:txBody>
          <a:bodyPr anchor="ctr" anchorCtr="0"/>
          <a:lstStyle>
            <a:lvl1pPr marL="0" indent="0" algn="ctr">
              <a:buNone/>
              <a:defRPr sz="1000" baseline="0"/>
            </a:lvl1pPr>
          </a:lstStyle>
          <a:p>
            <a:r>
              <a:rPr lang="en-AU" dirty="0"/>
              <a:t>Insert Partner Logo </a:t>
            </a:r>
            <a:br>
              <a:rPr lang="en-AU" dirty="0"/>
            </a:br>
            <a:r>
              <a:rPr lang="en-AU" dirty="0"/>
              <a:t>- Delete if not required</a:t>
            </a:r>
          </a:p>
        </p:txBody>
      </p:sp>
      <p:sp>
        <p:nvSpPr>
          <p:cNvPr id="13" name="Rectangle 12"/>
          <p:cNvSpPr/>
          <p:nvPr userDrawn="1"/>
        </p:nvSpPr>
        <p:spPr bwMode="ltGray">
          <a:xfrm>
            <a:off x="1071536" y="4200304"/>
            <a:ext cx="2304000" cy="2304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 name="Rectangle 13"/>
          <p:cNvSpPr/>
          <p:nvPr userDrawn="1"/>
        </p:nvSpPr>
        <p:spPr>
          <a:xfrm flipH="1">
            <a:off x="261938" y="5715016"/>
            <a:ext cx="1612106" cy="78928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8" name="Picture 17" descr="USY_MB1_rgb_Reversed_Standard_Logo.png"/>
          <p:cNvPicPr>
            <a:picLocks noChangeAspect="1"/>
          </p:cNvPicPr>
          <p:nvPr userDrawn="1"/>
        </p:nvPicPr>
        <p:blipFill>
          <a:blip r:embed="rId3" cstate="print"/>
          <a:stretch>
            <a:fillRect/>
          </a:stretch>
        </p:blipFill>
        <p:spPr>
          <a:xfrm>
            <a:off x="433773" y="5890063"/>
            <a:ext cx="1268436" cy="439194"/>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YELLOW Title Slide + IMAGE">
    <p:spTree>
      <p:nvGrpSpPr>
        <p:cNvPr id="1" name=""/>
        <p:cNvGrpSpPr/>
        <p:nvPr/>
      </p:nvGrpSpPr>
      <p:grpSpPr>
        <a:xfrm>
          <a:off x="0" y="0"/>
          <a:ext cx="0" cy="0"/>
          <a:chOff x="0" y="0"/>
          <a:chExt cx="0" cy="0"/>
        </a:xfrm>
      </p:grpSpPr>
      <p:pic>
        <p:nvPicPr>
          <p:cNvPr id="12" name="Picture 11" descr="quad copy.jpg"/>
          <p:cNvPicPr>
            <a:picLocks noChangeAspect="1"/>
          </p:cNvPicPr>
          <p:nvPr userDrawn="1"/>
        </p:nvPicPr>
        <p:blipFill>
          <a:blip r:embed="rId2" cstate="print"/>
          <a:srcRect l="1322" r="21189" b="22059"/>
          <a:stretch>
            <a:fillRect/>
          </a:stretch>
        </p:blipFill>
        <p:spPr>
          <a:xfrm flipH="1">
            <a:off x="0" y="3071810"/>
            <a:ext cx="9144000" cy="3786190"/>
          </a:xfrm>
          <a:prstGeom prst="rect">
            <a:avLst/>
          </a:prstGeom>
        </p:spPr>
      </p:pic>
      <p:sp>
        <p:nvSpPr>
          <p:cNvPr id="8" name="Rectangle 7"/>
          <p:cNvSpPr/>
          <p:nvPr userDrawn="1"/>
        </p:nvSpPr>
        <p:spPr bwMode="ltGray">
          <a:xfrm>
            <a:off x="0" y="0"/>
            <a:ext cx="9144000" cy="3429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sp>
        <p:nvSpPr>
          <p:cNvPr id="2" name="Title 1"/>
          <p:cNvSpPr>
            <a:spLocks noGrp="1"/>
          </p:cNvSpPr>
          <p:nvPr>
            <p:ph type="ctrTitle" hasCustomPrompt="1"/>
          </p:nvPr>
        </p:nvSpPr>
        <p:spPr>
          <a:xfrm>
            <a:off x="285720" y="285729"/>
            <a:ext cx="8750330" cy="1000132"/>
          </a:xfrm>
        </p:spPr>
        <p:txBody>
          <a:bodyPr>
            <a:normAutofit/>
          </a:bodyPr>
          <a:lstStyle>
            <a:lvl1pPr algn="l">
              <a:lnSpc>
                <a:spcPts val="3100"/>
              </a:lnSpc>
              <a:defRPr sz="3600" b="0" baseline="0">
                <a:solidFill>
                  <a:schemeClr val="tx1"/>
                </a:solidFill>
              </a:defRPr>
            </a:lvl1pPr>
          </a:lstStyle>
          <a:p>
            <a:r>
              <a:rPr lang="en-AU" dirty="0"/>
              <a:t>PRESENTATION TITLE HERE</a:t>
            </a:r>
          </a:p>
        </p:txBody>
      </p:sp>
      <p:sp>
        <p:nvSpPr>
          <p:cNvPr id="3" name="Subtitle 2"/>
          <p:cNvSpPr>
            <a:spLocks noGrp="1"/>
          </p:cNvSpPr>
          <p:nvPr>
            <p:ph type="subTitle" idx="1" hasCustomPrompt="1"/>
          </p:nvPr>
        </p:nvSpPr>
        <p:spPr>
          <a:xfrm>
            <a:off x="285720" y="1285860"/>
            <a:ext cx="8750329" cy="500066"/>
          </a:xfrm>
        </p:spPr>
        <p:txBody>
          <a:bodyPr vert="horz" lIns="91440" tIns="45720" rIns="91440" bIns="45720" rtlCol="0" anchor="ctr">
            <a:normAutofit/>
          </a:bodyPr>
          <a:lstStyle>
            <a:lvl1pPr marL="0" indent="0" algn="l" defTabSz="914400" rtl="0" eaLnBrk="1" latinLnBrk="0" hangingPunct="1">
              <a:spcBef>
                <a:spcPct val="0"/>
              </a:spcBef>
              <a:buNone/>
              <a:defRPr lang="en-AU" sz="2000" b="0" kern="1200" baseline="0" dirty="0" smtClean="0">
                <a:solidFill>
                  <a:schemeClr val="tx1"/>
                </a:solidFill>
                <a:latin typeface="+mj-lt"/>
                <a:ea typeface="+mj-ea"/>
                <a:cs typeface="+mj-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 Heading | Use Line Dividers To Separate Headings (Shift \)</a:t>
            </a:r>
            <a:endParaRPr lang="en-AU" dirty="0"/>
          </a:p>
        </p:txBody>
      </p:sp>
      <p:sp>
        <p:nvSpPr>
          <p:cNvPr id="15" name="Content Placeholder 25"/>
          <p:cNvSpPr>
            <a:spLocks noGrp="1"/>
          </p:cNvSpPr>
          <p:nvPr>
            <p:ph sz="quarter" idx="11" hasCustomPrompt="1"/>
          </p:nvPr>
        </p:nvSpPr>
        <p:spPr>
          <a:xfrm>
            <a:off x="250826" y="3000372"/>
            <a:ext cx="8750300" cy="285752"/>
          </a:xfrm>
        </p:spPr>
        <p:txBody>
          <a:bodyPr lIns="0" tIns="0" rIns="0" bIns="0" anchor="b" anchorCtr="0">
            <a:noAutofit/>
          </a:bodyPr>
          <a:lstStyle>
            <a:lvl1pPr marL="174625" marR="0" indent="-174625" algn="r" defTabSz="914400" rtl="0" eaLnBrk="1" fontAlgn="auto" latinLnBrk="0" hangingPunct="1">
              <a:lnSpc>
                <a:spcPct val="100000"/>
              </a:lnSpc>
              <a:spcBef>
                <a:spcPts val="500"/>
              </a:spcBef>
              <a:spcAft>
                <a:spcPts val="500"/>
              </a:spcAft>
              <a:buClr>
                <a:schemeClr val="accent1"/>
              </a:buClr>
              <a:buSzTx/>
              <a:buFont typeface="Arial" pitchFamily="34" charset="0"/>
              <a:buNone/>
              <a:tabLst/>
              <a:defRPr sz="1400" baseline="0">
                <a:solidFill>
                  <a:schemeClr val="tx1"/>
                </a:solidFill>
              </a:defRPr>
            </a:lvl1pPr>
            <a:lvl2pPr algn="r">
              <a:buNone/>
              <a:defRPr/>
            </a:lvl2pPr>
            <a:lvl3pPr algn="r">
              <a:buNone/>
              <a:defRPr/>
            </a:lvl3pPr>
            <a:lvl4pPr algn="r">
              <a:buNone/>
              <a:defRPr/>
            </a:lvl4pPr>
            <a:lvl5pPr algn="r">
              <a:buNone/>
              <a:defRPr/>
            </a:lvl5pPr>
          </a:lstStyle>
          <a:p>
            <a:pPr marL="174625" marR="0" lvl="0" indent="-174625" algn="r" defTabSz="914400" rtl="0" eaLnBrk="1" fontAlgn="auto" latinLnBrk="0" hangingPunct="1">
              <a:lnSpc>
                <a:spcPct val="100000"/>
              </a:lnSpc>
              <a:spcBef>
                <a:spcPts val="500"/>
              </a:spcBef>
              <a:spcAft>
                <a:spcPts val="500"/>
              </a:spcAft>
              <a:buClr>
                <a:schemeClr val="accent1"/>
              </a:buClr>
              <a:buSzTx/>
              <a:buFont typeface="Arial" pitchFamily="34" charset="0"/>
              <a:buNone/>
              <a:tabLst/>
              <a:defRPr/>
            </a:pPr>
            <a:r>
              <a:rPr lang="en-US" dirty="0"/>
              <a:t>UNIT OR PROGRAM NAME </a:t>
            </a:r>
            <a:r>
              <a:rPr lang="en-AU" dirty="0"/>
              <a:t>(Use Line Dividers)</a:t>
            </a:r>
            <a:endParaRPr lang="en-US" dirty="0"/>
          </a:p>
        </p:txBody>
      </p:sp>
      <p:sp>
        <p:nvSpPr>
          <p:cNvPr id="16" name="Content Placeholder 25"/>
          <p:cNvSpPr>
            <a:spLocks noGrp="1"/>
          </p:cNvSpPr>
          <p:nvPr>
            <p:ph sz="quarter" idx="12" hasCustomPrompt="1"/>
          </p:nvPr>
        </p:nvSpPr>
        <p:spPr>
          <a:xfrm>
            <a:off x="250826" y="2714620"/>
            <a:ext cx="8750300" cy="285752"/>
          </a:xfrm>
        </p:spPr>
        <p:txBody>
          <a:bodyPr lIns="0" tIns="0" rIns="0" bIns="0" anchor="b" anchorCtr="0">
            <a:noAutofit/>
          </a:bodyPr>
          <a:lstStyle>
            <a:lvl1pPr algn="r">
              <a:buNone/>
              <a:defRPr sz="1400" baseline="0">
                <a:solidFill>
                  <a:schemeClr val="tx1"/>
                </a:solidFill>
              </a:defRPr>
            </a:lvl1pPr>
            <a:lvl2pPr algn="r">
              <a:buNone/>
              <a:defRPr/>
            </a:lvl2pPr>
            <a:lvl3pPr algn="r">
              <a:buNone/>
              <a:defRPr/>
            </a:lvl3pPr>
            <a:lvl4pPr algn="r">
              <a:buNone/>
              <a:defRPr/>
            </a:lvl4pPr>
            <a:lvl5pPr algn="r">
              <a:buNone/>
              <a:defRPr/>
            </a:lvl5pPr>
          </a:lstStyle>
          <a:p>
            <a:pPr lvl="0"/>
            <a:r>
              <a:rPr lang="en-US" dirty="0"/>
              <a:t>AUTHOR’S NAME | TITLE </a:t>
            </a:r>
            <a:r>
              <a:rPr lang="en-AU" dirty="0"/>
              <a:t>(Use Line Dividers)</a:t>
            </a:r>
            <a:endParaRPr lang="en-US" dirty="0"/>
          </a:p>
        </p:txBody>
      </p:sp>
      <p:sp>
        <p:nvSpPr>
          <p:cNvPr id="13" name="Picture Placeholder 16"/>
          <p:cNvSpPr>
            <a:spLocks noGrp="1"/>
          </p:cNvSpPr>
          <p:nvPr>
            <p:ph type="pic" sz="quarter" idx="14" hasCustomPrompt="1"/>
          </p:nvPr>
        </p:nvSpPr>
        <p:spPr>
          <a:xfrm>
            <a:off x="7514706" y="5112818"/>
            <a:ext cx="1399108" cy="1399108"/>
          </a:xfrm>
          <a:solidFill>
            <a:schemeClr val="bg1"/>
          </a:solidFill>
        </p:spPr>
        <p:txBody>
          <a:bodyPr anchor="ctr" anchorCtr="0"/>
          <a:lstStyle>
            <a:lvl1pPr marL="0" indent="0" algn="ctr">
              <a:buNone/>
              <a:defRPr sz="1000" baseline="0"/>
            </a:lvl1pPr>
          </a:lstStyle>
          <a:p>
            <a:r>
              <a:rPr lang="en-AU" dirty="0"/>
              <a:t>Insert Partner Logo </a:t>
            </a:r>
            <a:br>
              <a:rPr lang="en-AU" dirty="0"/>
            </a:br>
            <a:r>
              <a:rPr lang="en-AU" dirty="0"/>
              <a:t>- Delete if not required</a:t>
            </a:r>
          </a:p>
        </p:txBody>
      </p:sp>
      <p:sp>
        <p:nvSpPr>
          <p:cNvPr id="14" name="Rectangle 13"/>
          <p:cNvSpPr/>
          <p:nvPr userDrawn="1"/>
        </p:nvSpPr>
        <p:spPr bwMode="ltGray">
          <a:xfrm>
            <a:off x="1071536" y="4200304"/>
            <a:ext cx="2304000" cy="2304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0" name="Rectangle 19"/>
          <p:cNvSpPr/>
          <p:nvPr userDrawn="1"/>
        </p:nvSpPr>
        <p:spPr>
          <a:xfrm flipH="1">
            <a:off x="261938" y="5715016"/>
            <a:ext cx="1612106" cy="78928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21" name="Picture 20" descr="USY_MB1_rgb_Reversed_Standard_Logo.png"/>
          <p:cNvPicPr>
            <a:picLocks noChangeAspect="1"/>
          </p:cNvPicPr>
          <p:nvPr userDrawn="1"/>
        </p:nvPicPr>
        <p:blipFill>
          <a:blip r:embed="rId3" cstate="print"/>
          <a:stretch>
            <a:fillRect/>
          </a:stretch>
        </p:blipFill>
        <p:spPr>
          <a:xfrm>
            <a:off x="433773" y="5890063"/>
            <a:ext cx="1268436" cy="439194"/>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LUE Title Slide + IMAGE">
    <p:spTree>
      <p:nvGrpSpPr>
        <p:cNvPr id="1" name=""/>
        <p:cNvGrpSpPr/>
        <p:nvPr/>
      </p:nvGrpSpPr>
      <p:grpSpPr>
        <a:xfrm>
          <a:off x="0" y="0"/>
          <a:ext cx="0" cy="0"/>
          <a:chOff x="0" y="0"/>
          <a:chExt cx="0" cy="0"/>
        </a:xfrm>
      </p:grpSpPr>
      <p:pic>
        <p:nvPicPr>
          <p:cNvPr id="12" name="Picture 11" descr="science_lab copy.jpg"/>
          <p:cNvPicPr>
            <a:picLocks noChangeAspect="1"/>
          </p:cNvPicPr>
          <p:nvPr userDrawn="1"/>
        </p:nvPicPr>
        <p:blipFill>
          <a:blip r:embed="rId2" cstate="print"/>
          <a:stretch>
            <a:fillRect/>
          </a:stretch>
        </p:blipFill>
        <p:spPr>
          <a:xfrm>
            <a:off x="0" y="3246859"/>
            <a:ext cx="9144000" cy="3611141"/>
          </a:xfrm>
          <a:prstGeom prst="rect">
            <a:avLst/>
          </a:prstGeom>
        </p:spPr>
      </p:pic>
      <p:sp>
        <p:nvSpPr>
          <p:cNvPr id="8" name="Rectangle 7"/>
          <p:cNvSpPr/>
          <p:nvPr userDrawn="1"/>
        </p:nvSpPr>
        <p:spPr bwMode="invGray">
          <a:xfrm>
            <a:off x="0" y="0"/>
            <a:ext cx="9144000" cy="3429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sp>
        <p:nvSpPr>
          <p:cNvPr id="2" name="Title 1"/>
          <p:cNvSpPr>
            <a:spLocks noGrp="1"/>
          </p:cNvSpPr>
          <p:nvPr userDrawn="1">
            <p:ph type="ctrTitle" hasCustomPrompt="1"/>
          </p:nvPr>
        </p:nvSpPr>
        <p:spPr>
          <a:xfrm>
            <a:off x="285720" y="285729"/>
            <a:ext cx="8750330" cy="1000132"/>
          </a:xfrm>
        </p:spPr>
        <p:txBody>
          <a:bodyPr>
            <a:normAutofit/>
          </a:bodyPr>
          <a:lstStyle>
            <a:lvl1pPr algn="l">
              <a:lnSpc>
                <a:spcPts val="3100"/>
              </a:lnSpc>
              <a:defRPr sz="3600" b="0" baseline="0">
                <a:solidFill>
                  <a:schemeClr val="bg1"/>
                </a:solidFill>
              </a:defRPr>
            </a:lvl1pPr>
          </a:lstStyle>
          <a:p>
            <a:r>
              <a:rPr lang="en-AU" dirty="0"/>
              <a:t>PRESENTATION TITLE HERE</a:t>
            </a:r>
          </a:p>
        </p:txBody>
      </p:sp>
      <p:sp>
        <p:nvSpPr>
          <p:cNvPr id="3" name="Subtitle 2"/>
          <p:cNvSpPr>
            <a:spLocks noGrp="1"/>
          </p:cNvSpPr>
          <p:nvPr userDrawn="1">
            <p:ph type="subTitle" idx="1" hasCustomPrompt="1"/>
          </p:nvPr>
        </p:nvSpPr>
        <p:spPr>
          <a:xfrm>
            <a:off x="285720" y="1285860"/>
            <a:ext cx="8750329" cy="500066"/>
          </a:xfrm>
        </p:spPr>
        <p:txBody>
          <a:bodyPr vert="horz" lIns="91440" tIns="45720" rIns="91440" bIns="45720" rtlCol="0" anchor="ctr">
            <a:normAutofit/>
          </a:bodyPr>
          <a:lstStyle>
            <a:lvl1pPr marL="0" indent="0" algn="l" defTabSz="914400" rtl="0" eaLnBrk="1" latinLnBrk="0" hangingPunct="1">
              <a:spcBef>
                <a:spcPct val="0"/>
              </a:spcBef>
              <a:buNone/>
              <a:defRPr lang="en-AU" sz="2000" b="0" kern="1200" baseline="0" dirty="0" smtClean="0">
                <a:solidFill>
                  <a:schemeClr val="bg1"/>
                </a:solidFill>
                <a:latin typeface="+mj-lt"/>
                <a:ea typeface="+mj-ea"/>
                <a:cs typeface="+mj-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 Heading | Use Line Dividers To Separate Headings (Shift \)</a:t>
            </a:r>
            <a:endParaRPr lang="en-AU" dirty="0"/>
          </a:p>
        </p:txBody>
      </p:sp>
      <p:sp>
        <p:nvSpPr>
          <p:cNvPr id="14" name="Content Placeholder 25"/>
          <p:cNvSpPr>
            <a:spLocks noGrp="1"/>
          </p:cNvSpPr>
          <p:nvPr>
            <p:ph sz="quarter" idx="11" hasCustomPrompt="1"/>
          </p:nvPr>
        </p:nvSpPr>
        <p:spPr>
          <a:xfrm>
            <a:off x="250826" y="3000372"/>
            <a:ext cx="8750300" cy="285752"/>
          </a:xfrm>
        </p:spPr>
        <p:txBody>
          <a:bodyPr lIns="0" tIns="0" rIns="0" bIns="0" anchor="b" anchorCtr="0">
            <a:noAutofit/>
          </a:bodyPr>
          <a:lstStyle>
            <a:lvl1pPr marL="174625" marR="0" indent="-174625" algn="r" defTabSz="914400" rtl="0" eaLnBrk="1" fontAlgn="auto" latinLnBrk="0" hangingPunct="1">
              <a:lnSpc>
                <a:spcPct val="100000"/>
              </a:lnSpc>
              <a:spcBef>
                <a:spcPts val="500"/>
              </a:spcBef>
              <a:spcAft>
                <a:spcPts val="500"/>
              </a:spcAft>
              <a:buClr>
                <a:schemeClr val="accent1"/>
              </a:buClr>
              <a:buSzTx/>
              <a:buFont typeface="Arial" pitchFamily="34" charset="0"/>
              <a:buNone/>
              <a:tabLst/>
              <a:defRPr sz="1400" baseline="0">
                <a:solidFill>
                  <a:schemeClr val="bg1"/>
                </a:solidFill>
              </a:defRPr>
            </a:lvl1pPr>
            <a:lvl2pPr algn="r">
              <a:buNone/>
              <a:defRPr/>
            </a:lvl2pPr>
            <a:lvl3pPr algn="r">
              <a:buNone/>
              <a:defRPr/>
            </a:lvl3pPr>
            <a:lvl4pPr algn="r">
              <a:buNone/>
              <a:defRPr/>
            </a:lvl4pPr>
            <a:lvl5pPr algn="r">
              <a:buNone/>
              <a:defRPr/>
            </a:lvl5pPr>
          </a:lstStyle>
          <a:p>
            <a:pPr marL="174625" marR="0" lvl="0" indent="-174625" algn="r" defTabSz="914400" rtl="0" eaLnBrk="1" fontAlgn="auto" latinLnBrk="0" hangingPunct="1">
              <a:lnSpc>
                <a:spcPct val="100000"/>
              </a:lnSpc>
              <a:spcBef>
                <a:spcPts val="500"/>
              </a:spcBef>
              <a:spcAft>
                <a:spcPts val="500"/>
              </a:spcAft>
              <a:buClr>
                <a:schemeClr val="accent1"/>
              </a:buClr>
              <a:buSzTx/>
              <a:buFont typeface="Arial" pitchFamily="34" charset="0"/>
              <a:buNone/>
              <a:tabLst/>
              <a:defRPr/>
            </a:pPr>
            <a:r>
              <a:rPr lang="en-US" dirty="0"/>
              <a:t>UNIT OR PROGRAM NAME </a:t>
            </a:r>
            <a:r>
              <a:rPr lang="en-AU" dirty="0"/>
              <a:t>(Use Line Dividers)</a:t>
            </a:r>
            <a:endParaRPr lang="en-US" dirty="0"/>
          </a:p>
        </p:txBody>
      </p:sp>
      <p:sp>
        <p:nvSpPr>
          <p:cNvPr id="15" name="Content Placeholder 25"/>
          <p:cNvSpPr>
            <a:spLocks noGrp="1"/>
          </p:cNvSpPr>
          <p:nvPr>
            <p:ph sz="quarter" idx="12" hasCustomPrompt="1"/>
          </p:nvPr>
        </p:nvSpPr>
        <p:spPr>
          <a:xfrm>
            <a:off x="250826" y="2714620"/>
            <a:ext cx="8750300" cy="285752"/>
          </a:xfrm>
        </p:spPr>
        <p:txBody>
          <a:bodyPr lIns="0" tIns="0" rIns="0" bIns="0" anchor="b" anchorCtr="0">
            <a:noAutofit/>
          </a:bodyPr>
          <a:lstStyle>
            <a:lvl1pPr algn="r">
              <a:buNone/>
              <a:defRPr sz="1400" baseline="0">
                <a:solidFill>
                  <a:schemeClr val="bg1"/>
                </a:solidFill>
              </a:defRPr>
            </a:lvl1pPr>
            <a:lvl2pPr algn="r">
              <a:buNone/>
              <a:defRPr/>
            </a:lvl2pPr>
            <a:lvl3pPr algn="r">
              <a:buNone/>
              <a:defRPr/>
            </a:lvl3pPr>
            <a:lvl4pPr algn="r">
              <a:buNone/>
              <a:defRPr/>
            </a:lvl4pPr>
            <a:lvl5pPr algn="r">
              <a:buNone/>
              <a:defRPr/>
            </a:lvl5pPr>
          </a:lstStyle>
          <a:p>
            <a:pPr lvl="0"/>
            <a:r>
              <a:rPr lang="en-US" dirty="0"/>
              <a:t>AUTHOR’S NAME | TITLE </a:t>
            </a:r>
            <a:r>
              <a:rPr lang="en-AU" dirty="0"/>
              <a:t>(Use Line Dividers)</a:t>
            </a:r>
            <a:endParaRPr lang="en-US" dirty="0"/>
          </a:p>
        </p:txBody>
      </p:sp>
      <p:sp>
        <p:nvSpPr>
          <p:cNvPr id="13" name="Picture Placeholder 16"/>
          <p:cNvSpPr>
            <a:spLocks noGrp="1"/>
          </p:cNvSpPr>
          <p:nvPr>
            <p:ph type="pic" sz="quarter" idx="14" hasCustomPrompt="1"/>
          </p:nvPr>
        </p:nvSpPr>
        <p:spPr>
          <a:xfrm>
            <a:off x="7514706" y="5112818"/>
            <a:ext cx="1399108" cy="1399108"/>
          </a:xfrm>
          <a:solidFill>
            <a:schemeClr val="bg1"/>
          </a:solidFill>
        </p:spPr>
        <p:txBody>
          <a:bodyPr anchor="ctr" anchorCtr="0"/>
          <a:lstStyle>
            <a:lvl1pPr marL="0" indent="0" algn="ctr">
              <a:buNone/>
              <a:defRPr sz="1000" baseline="0"/>
            </a:lvl1pPr>
          </a:lstStyle>
          <a:p>
            <a:r>
              <a:rPr lang="en-AU" dirty="0"/>
              <a:t>Insert Partner Logo </a:t>
            </a:r>
            <a:br>
              <a:rPr lang="en-AU" dirty="0"/>
            </a:br>
            <a:r>
              <a:rPr lang="en-AU" dirty="0"/>
              <a:t>- Delete if not required</a:t>
            </a:r>
          </a:p>
        </p:txBody>
      </p:sp>
      <p:sp>
        <p:nvSpPr>
          <p:cNvPr id="19" name="Rectangle 18"/>
          <p:cNvSpPr/>
          <p:nvPr userDrawn="1"/>
        </p:nvSpPr>
        <p:spPr bwMode="ltGray">
          <a:xfrm>
            <a:off x="1071536" y="4200304"/>
            <a:ext cx="2304000" cy="2304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0" name="Rectangle 19"/>
          <p:cNvSpPr/>
          <p:nvPr userDrawn="1"/>
        </p:nvSpPr>
        <p:spPr>
          <a:xfrm flipH="1">
            <a:off x="261938" y="5715016"/>
            <a:ext cx="1612106" cy="78928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21" name="Picture 20" descr="USY_MB1_rgb_Reversed_Standard_Logo.png"/>
          <p:cNvPicPr>
            <a:picLocks noChangeAspect="1"/>
          </p:cNvPicPr>
          <p:nvPr userDrawn="1"/>
        </p:nvPicPr>
        <p:blipFill>
          <a:blip r:embed="rId3" cstate="print"/>
          <a:stretch>
            <a:fillRect/>
          </a:stretch>
        </p:blipFill>
        <p:spPr>
          <a:xfrm>
            <a:off x="433773" y="5890063"/>
            <a:ext cx="1268436" cy="439194"/>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BLUE DIVIDER Slide">
    <p:spTree>
      <p:nvGrpSpPr>
        <p:cNvPr id="1" name=""/>
        <p:cNvGrpSpPr/>
        <p:nvPr/>
      </p:nvGrpSpPr>
      <p:grpSpPr>
        <a:xfrm>
          <a:off x="0" y="0"/>
          <a:ext cx="0" cy="0"/>
          <a:chOff x="0" y="0"/>
          <a:chExt cx="0" cy="0"/>
        </a:xfrm>
      </p:grpSpPr>
      <p:sp>
        <p:nvSpPr>
          <p:cNvPr id="8" name="Rectangle 7"/>
          <p:cNvSpPr/>
          <p:nvPr userDrawn="1"/>
        </p:nvSpPr>
        <p:spPr bwMode="ltGray">
          <a:xfrm>
            <a:off x="0" y="0"/>
            <a:ext cx="9144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sp>
        <p:nvSpPr>
          <p:cNvPr id="2" name="Title 1"/>
          <p:cNvSpPr>
            <a:spLocks noGrp="1"/>
          </p:cNvSpPr>
          <p:nvPr userDrawn="1">
            <p:ph type="ctrTitle" hasCustomPrompt="1"/>
          </p:nvPr>
        </p:nvSpPr>
        <p:spPr bwMode="white">
          <a:xfrm>
            <a:off x="285719" y="1777496"/>
            <a:ext cx="7599393" cy="1080000"/>
          </a:xfrm>
        </p:spPr>
        <p:txBody>
          <a:bodyPr anchor="ctr">
            <a:normAutofit/>
          </a:bodyPr>
          <a:lstStyle>
            <a:lvl1pPr algn="l">
              <a:defRPr sz="2800" b="0" baseline="0">
                <a:solidFill>
                  <a:schemeClr val="bg1"/>
                </a:solidFill>
                <a:latin typeface="+mj-lt"/>
              </a:defRPr>
            </a:lvl1pPr>
          </a:lstStyle>
          <a:p>
            <a:r>
              <a:rPr lang="en-US" dirty="0"/>
              <a:t>SECTION DIVIDER  [1 line only]</a:t>
            </a:r>
            <a:endParaRPr lang="en-AU" dirty="0"/>
          </a:p>
        </p:txBody>
      </p:sp>
      <p:sp>
        <p:nvSpPr>
          <p:cNvPr id="13" name="Text Placeholder 12"/>
          <p:cNvSpPr>
            <a:spLocks noGrp="1"/>
          </p:cNvSpPr>
          <p:nvPr userDrawn="1">
            <p:ph type="body" sz="quarter" idx="11" hasCustomPrompt="1"/>
          </p:nvPr>
        </p:nvSpPr>
        <p:spPr bwMode="white">
          <a:xfrm>
            <a:off x="7893038" y="1777495"/>
            <a:ext cx="1143012" cy="1080000"/>
          </a:xfrm>
        </p:spPr>
        <p:txBody>
          <a:bodyPr anchor="ctr"/>
          <a:lstStyle>
            <a:lvl1pPr algn="r">
              <a:buNone/>
              <a:defRPr sz="4000" b="1">
                <a:solidFill>
                  <a:schemeClr val="bg1"/>
                </a:solidFill>
                <a:latin typeface="+mj-lt"/>
              </a:defRPr>
            </a:lvl1pPr>
          </a:lstStyle>
          <a:p>
            <a:pPr lvl="0"/>
            <a:r>
              <a:rPr lang="en-US" dirty="0"/>
              <a:t>#</a:t>
            </a:r>
            <a:endParaRPr lang="en-AU" dirty="0"/>
          </a:p>
        </p:txBody>
      </p:sp>
      <p:sp>
        <p:nvSpPr>
          <p:cNvPr id="17" name="Text Placeholder 16"/>
          <p:cNvSpPr>
            <a:spLocks noGrp="1"/>
          </p:cNvSpPr>
          <p:nvPr>
            <p:ph type="body" sz="quarter" idx="13" hasCustomPrompt="1"/>
          </p:nvPr>
        </p:nvSpPr>
        <p:spPr bwMode="hidden">
          <a:xfrm>
            <a:off x="7893038" y="2857496"/>
            <a:ext cx="1144800" cy="142875"/>
          </a:xfrm>
        </p:spPr>
        <p:txBody>
          <a:bodyPr>
            <a:noAutofit/>
          </a:bodyPr>
          <a:lstStyle>
            <a:lvl1pPr algn="ctr">
              <a:buNone/>
              <a:defRPr sz="700" baseline="0">
                <a:solidFill>
                  <a:schemeClr val="bg1"/>
                </a:solidFill>
              </a:defRPr>
            </a:lvl1pPr>
          </a:lstStyle>
          <a:p>
            <a:pPr lvl="0"/>
            <a:r>
              <a:rPr lang="en-US" dirty="0"/>
              <a:t>Enter section number</a:t>
            </a:r>
            <a:endParaRPr lang="en-AU" dirty="0"/>
          </a:p>
        </p:txBody>
      </p:sp>
      <p:sp>
        <p:nvSpPr>
          <p:cNvPr id="32" name="Rectangle 31"/>
          <p:cNvSpPr/>
          <p:nvPr userDrawn="1"/>
        </p:nvSpPr>
        <p:spPr bwMode="white">
          <a:xfrm flipH="1">
            <a:off x="-5" y="5715016"/>
            <a:ext cx="9144001" cy="11429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19" name="Group 18"/>
          <p:cNvGrpSpPr/>
          <p:nvPr userDrawn="1"/>
        </p:nvGrpSpPr>
        <p:grpSpPr>
          <a:xfrm>
            <a:off x="224627" y="5248014"/>
            <a:ext cx="1989919" cy="1359427"/>
            <a:chOff x="224627" y="5248014"/>
            <a:chExt cx="1989919" cy="1359427"/>
          </a:xfrm>
        </p:grpSpPr>
        <p:sp>
          <p:nvSpPr>
            <p:cNvPr id="33" name="Rectangle 32"/>
            <p:cNvSpPr/>
            <p:nvPr userDrawn="1"/>
          </p:nvSpPr>
          <p:spPr bwMode="ltGray">
            <a:xfrm>
              <a:off x="855117" y="5248014"/>
              <a:ext cx="1359429" cy="135942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15" name="Group 14"/>
            <p:cNvGrpSpPr/>
            <p:nvPr userDrawn="1"/>
          </p:nvGrpSpPr>
          <p:grpSpPr>
            <a:xfrm>
              <a:off x="224627" y="5966641"/>
              <a:ext cx="1267200" cy="640800"/>
              <a:chOff x="261938" y="5715016"/>
              <a:chExt cx="1612106" cy="789289"/>
            </a:xfrm>
          </p:grpSpPr>
          <p:sp>
            <p:nvSpPr>
              <p:cNvPr id="16" name="Rectangle 15"/>
              <p:cNvSpPr/>
              <p:nvPr userDrawn="1"/>
            </p:nvSpPr>
            <p:spPr>
              <a:xfrm flipH="1">
                <a:off x="261938" y="5715016"/>
                <a:ext cx="1612106" cy="78928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8" name="Picture 17" descr="USY_MB1_rgb_Reversed_Standard_Logo.png"/>
              <p:cNvPicPr>
                <a:picLocks noChangeAspect="1"/>
              </p:cNvPicPr>
              <p:nvPr userDrawn="1"/>
            </p:nvPicPr>
            <p:blipFill>
              <a:blip r:embed="rId2" cstate="print"/>
              <a:stretch>
                <a:fillRect/>
              </a:stretch>
            </p:blipFill>
            <p:spPr>
              <a:xfrm>
                <a:off x="433773" y="5890063"/>
                <a:ext cx="1268436" cy="439194"/>
              </a:xfrm>
              <a:prstGeom prst="rect">
                <a:avLst/>
              </a:prstGeom>
            </p:spPr>
          </p:pic>
        </p:gr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BLUE DIVIDER Slide">
    <p:spTree>
      <p:nvGrpSpPr>
        <p:cNvPr id="1" name=""/>
        <p:cNvGrpSpPr/>
        <p:nvPr/>
      </p:nvGrpSpPr>
      <p:grpSpPr>
        <a:xfrm>
          <a:off x="0" y="0"/>
          <a:ext cx="0" cy="0"/>
          <a:chOff x="0" y="0"/>
          <a:chExt cx="0" cy="0"/>
        </a:xfrm>
      </p:grpSpPr>
      <p:sp>
        <p:nvSpPr>
          <p:cNvPr id="8" name="Rectangle 7"/>
          <p:cNvSpPr/>
          <p:nvPr userDrawn="1"/>
        </p:nvSpPr>
        <p:spPr bwMode="ltGray">
          <a:xfrm>
            <a:off x="0" y="0"/>
            <a:ext cx="91440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sp>
        <p:nvSpPr>
          <p:cNvPr id="2" name="Title 1"/>
          <p:cNvSpPr>
            <a:spLocks noGrp="1"/>
          </p:cNvSpPr>
          <p:nvPr userDrawn="1">
            <p:ph type="ctrTitle" hasCustomPrompt="1"/>
          </p:nvPr>
        </p:nvSpPr>
        <p:spPr bwMode="black">
          <a:xfrm>
            <a:off x="285720" y="1777496"/>
            <a:ext cx="7599393" cy="1080000"/>
          </a:xfrm>
        </p:spPr>
        <p:txBody>
          <a:bodyPr anchor="ctr">
            <a:normAutofit/>
          </a:bodyPr>
          <a:lstStyle>
            <a:lvl1pPr algn="l">
              <a:defRPr sz="2800" b="0" baseline="0">
                <a:solidFill>
                  <a:schemeClr val="tx1"/>
                </a:solidFill>
                <a:latin typeface="+mj-lt"/>
              </a:defRPr>
            </a:lvl1pPr>
          </a:lstStyle>
          <a:p>
            <a:r>
              <a:rPr lang="en-US" dirty="0"/>
              <a:t>SECTION DIVIDER  [1 line only]</a:t>
            </a:r>
            <a:endParaRPr lang="en-AU" dirty="0"/>
          </a:p>
        </p:txBody>
      </p:sp>
      <p:sp>
        <p:nvSpPr>
          <p:cNvPr id="13" name="Text Placeholder 12"/>
          <p:cNvSpPr>
            <a:spLocks noGrp="1"/>
          </p:cNvSpPr>
          <p:nvPr userDrawn="1">
            <p:ph type="body" sz="quarter" idx="11" hasCustomPrompt="1"/>
          </p:nvPr>
        </p:nvSpPr>
        <p:spPr bwMode="black">
          <a:xfrm>
            <a:off x="7893038" y="1777495"/>
            <a:ext cx="1143012" cy="1080000"/>
          </a:xfrm>
        </p:spPr>
        <p:txBody>
          <a:bodyPr anchor="ctr"/>
          <a:lstStyle>
            <a:lvl1pPr algn="r">
              <a:buNone/>
              <a:defRPr sz="4000" b="1">
                <a:solidFill>
                  <a:schemeClr val="tx1"/>
                </a:solidFill>
                <a:latin typeface="+mj-lt"/>
              </a:defRPr>
            </a:lvl1pPr>
          </a:lstStyle>
          <a:p>
            <a:pPr lvl="0"/>
            <a:r>
              <a:rPr lang="en-US" dirty="0"/>
              <a:t>#</a:t>
            </a:r>
            <a:endParaRPr lang="en-AU" dirty="0"/>
          </a:p>
        </p:txBody>
      </p:sp>
      <p:sp>
        <p:nvSpPr>
          <p:cNvPr id="12" name="Rectangle 11"/>
          <p:cNvSpPr/>
          <p:nvPr userDrawn="1"/>
        </p:nvSpPr>
        <p:spPr bwMode="white">
          <a:xfrm flipH="1">
            <a:off x="-5" y="5715016"/>
            <a:ext cx="9144001" cy="11429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 name="Text Placeholder 16"/>
          <p:cNvSpPr>
            <a:spLocks noGrp="1"/>
          </p:cNvSpPr>
          <p:nvPr userDrawn="1">
            <p:ph type="body" sz="quarter" idx="13" hasCustomPrompt="1"/>
          </p:nvPr>
        </p:nvSpPr>
        <p:spPr bwMode="hidden">
          <a:xfrm>
            <a:off x="7893038" y="2857496"/>
            <a:ext cx="1144800" cy="142875"/>
          </a:xfrm>
        </p:spPr>
        <p:txBody>
          <a:bodyPr>
            <a:noAutofit/>
          </a:bodyPr>
          <a:lstStyle>
            <a:lvl1pPr algn="ctr">
              <a:buNone/>
              <a:defRPr sz="700" baseline="0">
                <a:solidFill>
                  <a:schemeClr val="tx1"/>
                </a:solidFill>
              </a:defRPr>
            </a:lvl1pPr>
          </a:lstStyle>
          <a:p>
            <a:pPr lvl="0"/>
            <a:r>
              <a:rPr lang="en-US" dirty="0"/>
              <a:t>Enter section number</a:t>
            </a:r>
            <a:endParaRPr lang="en-AU" dirty="0"/>
          </a:p>
        </p:txBody>
      </p:sp>
      <p:grpSp>
        <p:nvGrpSpPr>
          <p:cNvPr id="15" name="Group 14"/>
          <p:cNvGrpSpPr/>
          <p:nvPr userDrawn="1"/>
        </p:nvGrpSpPr>
        <p:grpSpPr>
          <a:xfrm>
            <a:off x="224627" y="5248014"/>
            <a:ext cx="1989919" cy="1359427"/>
            <a:chOff x="224627" y="5248014"/>
            <a:chExt cx="1989919" cy="1359427"/>
          </a:xfrm>
        </p:grpSpPr>
        <p:sp>
          <p:nvSpPr>
            <p:cNvPr id="18" name="Rectangle 17"/>
            <p:cNvSpPr/>
            <p:nvPr userDrawn="1"/>
          </p:nvSpPr>
          <p:spPr bwMode="ltGray">
            <a:xfrm>
              <a:off x="855117" y="5248014"/>
              <a:ext cx="1359429" cy="135942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19" name="Group 14"/>
            <p:cNvGrpSpPr/>
            <p:nvPr userDrawn="1"/>
          </p:nvGrpSpPr>
          <p:grpSpPr>
            <a:xfrm>
              <a:off x="224627" y="5966641"/>
              <a:ext cx="1267200" cy="640800"/>
              <a:chOff x="261938" y="5715016"/>
              <a:chExt cx="1612106" cy="789289"/>
            </a:xfrm>
          </p:grpSpPr>
          <p:sp>
            <p:nvSpPr>
              <p:cNvPr id="20" name="Rectangle 19"/>
              <p:cNvSpPr/>
              <p:nvPr userDrawn="1"/>
            </p:nvSpPr>
            <p:spPr>
              <a:xfrm flipH="1">
                <a:off x="261938" y="5715016"/>
                <a:ext cx="1612106" cy="78928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21" name="Picture 20" descr="USY_MB1_rgb_Reversed_Standard_Logo.png"/>
              <p:cNvPicPr>
                <a:picLocks noChangeAspect="1"/>
              </p:cNvPicPr>
              <p:nvPr userDrawn="1"/>
            </p:nvPicPr>
            <p:blipFill>
              <a:blip r:embed="rId2" cstate="print"/>
              <a:stretch>
                <a:fillRect/>
              </a:stretch>
            </p:blipFill>
            <p:spPr>
              <a:xfrm>
                <a:off x="433773" y="5890063"/>
                <a:ext cx="1268436" cy="439194"/>
              </a:xfrm>
              <a:prstGeom prst="rect">
                <a:avLst/>
              </a:prstGeom>
            </p:spPr>
          </p:pic>
        </p:gr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SLIDE TITLE, FONT IN ARIAL 24PT  [1 line only]</a:t>
            </a:r>
            <a:endParaRPr lang="en-AU" dirty="0"/>
          </a:p>
        </p:txBody>
      </p:sp>
      <p:sp>
        <p:nvSpPr>
          <p:cNvPr id="3" name="Content Placeholder 2"/>
          <p:cNvSpPr>
            <a:spLocks noGrp="1"/>
          </p:cNvSpPr>
          <p:nvPr>
            <p:ph idx="1"/>
          </p:nvPr>
        </p:nvSpPr>
        <p:spPr>
          <a:xfrm>
            <a:off x="250824" y="1773238"/>
            <a:ext cx="8662989" cy="4679949"/>
          </a:xfrm>
        </p:spPr>
        <p:txBody>
          <a:bodyPr/>
          <a:lstStyle>
            <a:lvl1pPr>
              <a:spcBef>
                <a:spcPts val="500"/>
              </a:spcBef>
              <a:spcAft>
                <a:spcPts val="500"/>
              </a:spcAft>
              <a:defRPr/>
            </a:lvl1pPr>
            <a:lvl2pPr>
              <a:spcBef>
                <a:spcPts val="500"/>
              </a:spcBef>
              <a:spcAft>
                <a:spcPts val="500"/>
              </a:spcAft>
              <a:defRPr/>
            </a:lvl2pPr>
            <a:lvl3pPr>
              <a:spcBef>
                <a:spcPts val="500"/>
              </a:spcBef>
              <a:spcAft>
                <a:spcPts val="500"/>
              </a:spcAft>
              <a:defRPr/>
            </a:lvl3pPr>
            <a:lvl4pPr>
              <a:spcBef>
                <a:spcPts val="500"/>
              </a:spcBef>
              <a:spcAft>
                <a:spcPts val="500"/>
              </a:spcAft>
              <a:defRPr/>
            </a:lvl4pPr>
            <a:lvl5pPr>
              <a:spcBef>
                <a:spcPts val="500"/>
              </a:spcBef>
              <a:spcAft>
                <a:spcPts val="500"/>
              </a:spcAft>
              <a:defRPr/>
            </a:lvl5pPr>
            <a:lvl6pPr marL="1074738" indent="-174625">
              <a:buClr>
                <a:schemeClr val="accent1"/>
              </a:buClr>
              <a:defRPr sz="1600" baseline="0"/>
            </a:lvl6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AU" dirty="0"/>
              <a:t>Sixth level</a:t>
            </a:r>
          </a:p>
        </p:txBody>
      </p:sp>
      <p:sp>
        <p:nvSpPr>
          <p:cNvPr id="6" name="Slide Number Placeholder 5"/>
          <p:cNvSpPr>
            <a:spLocks noGrp="1"/>
          </p:cNvSpPr>
          <p:nvPr>
            <p:ph type="sldNum" sz="quarter" idx="12"/>
          </p:nvPr>
        </p:nvSpPr>
        <p:spPr/>
        <p:txBody>
          <a:bodyPr/>
          <a:lstStyle/>
          <a:p>
            <a:fld id="{5EB0718A-1B3D-42D2-9A2B-FB6CFA4B4E8D}" type="slidenum">
              <a:rPr lang="en-AU" smtClean="0"/>
              <a:pPr/>
              <a:t>‹#›</a:t>
            </a:fld>
            <a:endParaRPr lang="en-AU"/>
          </a:p>
        </p:txBody>
      </p:sp>
      <p:sp>
        <p:nvSpPr>
          <p:cNvPr id="9" name="Text Placeholder 8"/>
          <p:cNvSpPr>
            <a:spLocks noGrp="1"/>
          </p:cNvSpPr>
          <p:nvPr>
            <p:ph type="body" sz="quarter" idx="13" hasCustomPrompt="1"/>
          </p:nvPr>
        </p:nvSpPr>
        <p:spPr>
          <a:xfrm>
            <a:off x="250825" y="1268413"/>
            <a:ext cx="8662988" cy="485791"/>
          </a:xfrm>
        </p:spPr>
        <p:txBody>
          <a:bodyPr tIns="0" rIns="0" bIns="0" anchor="ctr">
            <a:normAutofit/>
          </a:bodyPr>
          <a:lstStyle>
            <a:lvl1pPr marL="0" indent="0">
              <a:lnSpc>
                <a:spcPts val="1800"/>
              </a:lnSpc>
              <a:spcBef>
                <a:spcPts val="0"/>
              </a:spcBef>
              <a:spcAft>
                <a:spcPts val="0"/>
              </a:spcAft>
              <a:buNone/>
              <a:defRPr sz="2000">
                <a:solidFill>
                  <a:schemeClr val="tx1"/>
                </a:solidFill>
              </a:defRPr>
            </a:lvl1pPr>
          </a:lstStyle>
          <a:p>
            <a:pPr lvl="0"/>
            <a:r>
              <a:rPr lang="en-US" dirty="0"/>
              <a:t>SUB HEADING [1 line only]</a:t>
            </a:r>
            <a:endParaRPr lang="en-AU"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Content + IMAG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SLIDE TITLE, FONT IN ARIAL 24PT  [1 line only]</a:t>
            </a:r>
            <a:endParaRPr lang="en-AU" dirty="0"/>
          </a:p>
        </p:txBody>
      </p:sp>
      <p:sp>
        <p:nvSpPr>
          <p:cNvPr id="3" name="Content Placeholder 2"/>
          <p:cNvSpPr>
            <a:spLocks noGrp="1"/>
          </p:cNvSpPr>
          <p:nvPr>
            <p:ph idx="1"/>
          </p:nvPr>
        </p:nvSpPr>
        <p:spPr>
          <a:xfrm>
            <a:off x="4643438" y="1783634"/>
            <a:ext cx="4270375" cy="4502885"/>
          </a:xfrm>
        </p:spPr>
        <p:txBody>
          <a:bodyPr/>
          <a:lstStyle>
            <a:lvl1pPr>
              <a:spcBef>
                <a:spcPts val="500"/>
              </a:spcBef>
              <a:spcAft>
                <a:spcPts val="500"/>
              </a:spcAft>
              <a:defRPr/>
            </a:lvl1pPr>
            <a:lvl2pPr>
              <a:spcBef>
                <a:spcPts val="500"/>
              </a:spcBef>
              <a:spcAft>
                <a:spcPts val="500"/>
              </a:spcAft>
              <a:defRPr/>
            </a:lvl2pPr>
            <a:lvl3pPr>
              <a:spcBef>
                <a:spcPts val="500"/>
              </a:spcBef>
              <a:spcAft>
                <a:spcPts val="500"/>
              </a:spcAft>
              <a:defRPr/>
            </a:lvl3pPr>
            <a:lvl4pPr>
              <a:spcBef>
                <a:spcPts val="500"/>
              </a:spcBef>
              <a:spcAft>
                <a:spcPts val="500"/>
              </a:spcAft>
              <a:defRPr/>
            </a:lvl4pPr>
            <a:lvl5pPr>
              <a:spcBef>
                <a:spcPts val="500"/>
              </a:spcBef>
              <a:spcAft>
                <a:spcPts val="500"/>
              </a:spcAft>
              <a:defRPr/>
            </a:lvl5pPr>
            <a:lvl6pPr>
              <a:defRPr/>
            </a:lvl6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AU" dirty="0"/>
              <a:t>Sixth level</a:t>
            </a:r>
          </a:p>
        </p:txBody>
      </p:sp>
      <p:sp>
        <p:nvSpPr>
          <p:cNvPr id="6" name="Slide Number Placeholder 5"/>
          <p:cNvSpPr>
            <a:spLocks noGrp="1"/>
          </p:cNvSpPr>
          <p:nvPr>
            <p:ph type="sldNum" sz="quarter" idx="12"/>
          </p:nvPr>
        </p:nvSpPr>
        <p:spPr/>
        <p:txBody>
          <a:bodyPr/>
          <a:lstStyle/>
          <a:p>
            <a:fld id="{5EB0718A-1B3D-42D2-9A2B-FB6CFA4B4E8D}" type="slidenum">
              <a:rPr lang="en-AU" smtClean="0"/>
              <a:pPr/>
              <a:t>‹#›</a:t>
            </a:fld>
            <a:endParaRPr lang="en-AU"/>
          </a:p>
        </p:txBody>
      </p:sp>
      <p:sp>
        <p:nvSpPr>
          <p:cNvPr id="8" name="Picture Placeholder 7"/>
          <p:cNvSpPr>
            <a:spLocks noGrp="1"/>
          </p:cNvSpPr>
          <p:nvPr>
            <p:ph type="pic" sz="quarter" idx="14" hasCustomPrompt="1"/>
          </p:nvPr>
        </p:nvSpPr>
        <p:spPr>
          <a:xfrm>
            <a:off x="250825" y="1773238"/>
            <a:ext cx="4321175" cy="3941761"/>
          </a:xfrm>
        </p:spPr>
        <p:txBody>
          <a:bodyPr anchor="t"/>
          <a:lstStyle>
            <a:lvl1pPr algn="ctr">
              <a:buNone/>
              <a:defRPr baseline="0"/>
            </a:lvl1pPr>
          </a:lstStyle>
          <a:p>
            <a:r>
              <a:rPr lang="en-AU" dirty="0"/>
              <a:t>PLACE IMAGE HERE</a:t>
            </a:r>
          </a:p>
          <a:p>
            <a:endParaRPr lang="en-AU" dirty="0"/>
          </a:p>
          <a:p>
            <a:endParaRPr lang="en-AU" dirty="0"/>
          </a:p>
        </p:txBody>
      </p:sp>
      <p:sp>
        <p:nvSpPr>
          <p:cNvPr id="10" name="Text Placeholder 8"/>
          <p:cNvSpPr>
            <a:spLocks noGrp="1"/>
          </p:cNvSpPr>
          <p:nvPr>
            <p:ph type="body" sz="quarter" idx="15" hasCustomPrompt="1"/>
          </p:nvPr>
        </p:nvSpPr>
        <p:spPr>
          <a:xfrm>
            <a:off x="250825" y="5715000"/>
            <a:ext cx="4392613" cy="593725"/>
          </a:xfrm>
        </p:spPr>
        <p:txBody>
          <a:bodyPr anchor="t">
            <a:normAutofit/>
          </a:bodyPr>
          <a:lstStyle>
            <a:lvl1pPr>
              <a:buNone/>
              <a:defRPr sz="1400" b="0" baseline="0">
                <a:solidFill>
                  <a:schemeClr val="tx1"/>
                </a:solidFill>
              </a:defRPr>
            </a:lvl1pPr>
          </a:lstStyle>
          <a:p>
            <a:pPr lvl="0"/>
            <a:r>
              <a:rPr lang="en-US" dirty="0"/>
              <a:t>Caption copy goes here</a:t>
            </a:r>
            <a:endParaRPr lang="en-AU" dirty="0"/>
          </a:p>
        </p:txBody>
      </p:sp>
      <p:sp>
        <p:nvSpPr>
          <p:cNvPr id="11" name="Text Placeholder 8"/>
          <p:cNvSpPr>
            <a:spLocks noGrp="1"/>
          </p:cNvSpPr>
          <p:nvPr>
            <p:ph type="body" sz="quarter" idx="13" hasCustomPrompt="1"/>
          </p:nvPr>
        </p:nvSpPr>
        <p:spPr>
          <a:xfrm>
            <a:off x="250825" y="1268413"/>
            <a:ext cx="8662988" cy="485791"/>
          </a:xfrm>
        </p:spPr>
        <p:txBody>
          <a:bodyPr tIns="0" rIns="0" bIns="0" anchor="ctr">
            <a:normAutofit/>
          </a:bodyPr>
          <a:lstStyle>
            <a:lvl1pPr marL="0" indent="0">
              <a:lnSpc>
                <a:spcPts val="1800"/>
              </a:lnSpc>
              <a:spcBef>
                <a:spcPts val="0"/>
              </a:spcBef>
              <a:spcAft>
                <a:spcPts val="0"/>
              </a:spcAft>
              <a:buNone/>
              <a:defRPr sz="2000">
                <a:solidFill>
                  <a:schemeClr val="tx1"/>
                </a:solidFill>
              </a:defRPr>
            </a:lvl1pPr>
          </a:lstStyle>
          <a:p>
            <a:pPr lvl="0"/>
            <a:r>
              <a:rPr lang="en-US" dirty="0"/>
              <a:t>SUB HEADING [1 line only]</a:t>
            </a:r>
            <a:endParaRPr lang="en-AU"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alpha val="51000"/>
          </a:schemeClr>
        </a:solidFill>
        <a:effectLst/>
      </p:bgPr>
    </p:bg>
    <p:spTree>
      <p:nvGrpSpPr>
        <p:cNvPr id="1" name=""/>
        <p:cNvGrpSpPr/>
        <p:nvPr/>
      </p:nvGrpSpPr>
      <p:grpSpPr>
        <a:xfrm>
          <a:off x="0" y="0"/>
          <a:ext cx="0" cy="0"/>
          <a:chOff x="0" y="0"/>
          <a:chExt cx="0" cy="0"/>
        </a:xfrm>
      </p:grpSpPr>
      <p:sp>
        <p:nvSpPr>
          <p:cNvPr id="17" name="Rectangle 16"/>
          <p:cNvSpPr/>
          <p:nvPr userDrawn="1"/>
        </p:nvSpPr>
        <p:spPr bwMode="invGray">
          <a:xfrm flipH="1">
            <a:off x="928662" y="260351"/>
            <a:ext cx="8001056" cy="95407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Placeholder 1"/>
          <p:cNvSpPr>
            <a:spLocks noGrp="1"/>
          </p:cNvSpPr>
          <p:nvPr>
            <p:ph type="title"/>
          </p:nvPr>
        </p:nvSpPr>
        <p:spPr>
          <a:xfrm>
            <a:off x="1857356" y="428604"/>
            <a:ext cx="7056457" cy="633417"/>
          </a:xfrm>
          <a:prstGeom prst="rect">
            <a:avLst/>
          </a:prstGeom>
        </p:spPr>
        <p:txBody>
          <a:bodyPr vert="horz" lIns="91440" tIns="45720" rIns="91440" bIns="45720" rtlCol="0" anchor="b" anchorCtr="0">
            <a:normAutofit/>
          </a:bodyPr>
          <a:lstStyle/>
          <a:p>
            <a:r>
              <a:rPr lang="en-US" dirty="0"/>
              <a:t>SLIDE TITLE, FONT IN ARIAL 24PT  [1 line only]</a:t>
            </a:r>
            <a:endParaRPr lang="en-AU" dirty="0"/>
          </a:p>
        </p:txBody>
      </p:sp>
      <p:sp>
        <p:nvSpPr>
          <p:cNvPr id="3" name="Text Placeholder 2"/>
          <p:cNvSpPr>
            <a:spLocks noGrp="1"/>
          </p:cNvSpPr>
          <p:nvPr>
            <p:ph type="body" idx="1"/>
          </p:nvPr>
        </p:nvSpPr>
        <p:spPr>
          <a:xfrm>
            <a:off x="250824" y="1357297"/>
            <a:ext cx="8662989" cy="5095891"/>
          </a:xfrm>
          <a:prstGeom prst="rect">
            <a:avLst/>
          </a:prstGeom>
        </p:spPr>
        <p:txBody>
          <a:bodyPr vert="horz" lIns="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AU" dirty="0"/>
              <a:t>Sixth level</a:t>
            </a:r>
          </a:p>
        </p:txBody>
      </p:sp>
      <p:sp>
        <p:nvSpPr>
          <p:cNvPr id="6" name="Slide Number Placeholder 5"/>
          <p:cNvSpPr>
            <a:spLocks noGrp="1"/>
          </p:cNvSpPr>
          <p:nvPr userDrawn="1">
            <p:ph type="sldNum" sz="quarter" idx="4"/>
          </p:nvPr>
        </p:nvSpPr>
        <p:spPr>
          <a:xfrm>
            <a:off x="8664605" y="6586742"/>
            <a:ext cx="249208" cy="214314"/>
          </a:xfrm>
          <a:prstGeom prst="rect">
            <a:avLst/>
          </a:prstGeom>
        </p:spPr>
        <p:txBody>
          <a:bodyPr vert="horz" lIns="0" tIns="0" rIns="0" bIns="0" rtlCol="0" anchor="ctr"/>
          <a:lstStyle>
            <a:lvl1pPr algn="r">
              <a:defRPr lang="en-AU" sz="900" kern="1200" smtClean="0">
                <a:solidFill>
                  <a:schemeClr val="accent1"/>
                </a:solidFill>
                <a:latin typeface="+mn-lt"/>
                <a:ea typeface="+mn-ea"/>
                <a:cs typeface="+mn-cs"/>
              </a:defRPr>
            </a:lvl1pPr>
          </a:lstStyle>
          <a:p>
            <a:fld id="{5EB0718A-1B3D-42D2-9A2B-FB6CFA4B4E8D}" type="slidenum">
              <a:rPr lang="en-AU" smtClean="0"/>
              <a:pPr/>
              <a:t>‹#›</a:t>
            </a:fld>
            <a:endParaRPr lang="en-AU" dirty="0"/>
          </a:p>
        </p:txBody>
      </p:sp>
      <p:cxnSp>
        <p:nvCxnSpPr>
          <p:cNvPr id="24" name="Straight Connector 23"/>
          <p:cNvCxnSpPr/>
          <p:nvPr userDrawn="1"/>
        </p:nvCxnSpPr>
        <p:spPr>
          <a:xfrm>
            <a:off x="250825" y="6575651"/>
            <a:ext cx="8678893"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11" name="Group 10"/>
          <p:cNvGrpSpPr/>
          <p:nvPr userDrawn="1"/>
        </p:nvGrpSpPr>
        <p:grpSpPr>
          <a:xfrm>
            <a:off x="250825" y="260350"/>
            <a:ext cx="1612106" cy="789289"/>
            <a:chOff x="261938" y="5715016"/>
            <a:chExt cx="1612106" cy="789289"/>
          </a:xfrm>
        </p:grpSpPr>
        <p:sp>
          <p:nvSpPr>
            <p:cNvPr id="12" name="Rectangle 11"/>
            <p:cNvSpPr/>
            <p:nvPr userDrawn="1"/>
          </p:nvSpPr>
          <p:spPr>
            <a:xfrm flipH="1">
              <a:off x="261938" y="5715016"/>
              <a:ext cx="1612106" cy="78928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3" name="Picture 12" descr="USY_MB1_rgb_Reversed_Standard_Logo.png"/>
            <p:cNvPicPr>
              <a:picLocks noChangeAspect="1"/>
            </p:cNvPicPr>
            <p:nvPr userDrawn="1"/>
          </p:nvPicPr>
          <p:blipFill>
            <a:blip r:embed="rId17" cstate="print"/>
            <a:stretch>
              <a:fillRect/>
            </a:stretch>
          </p:blipFill>
          <p:spPr>
            <a:xfrm>
              <a:off x="433773" y="5890063"/>
              <a:ext cx="1268436" cy="439194"/>
            </a:xfrm>
            <a:prstGeom prst="rect">
              <a:avLst/>
            </a:prstGeom>
          </p:spPr>
        </p:pic>
      </p:grpSp>
      <p:sp>
        <p:nvSpPr>
          <p:cNvPr id="4" name="TextBox 3"/>
          <p:cNvSpPr txBox="1"/>
          <p:nvPr userDrawn="1"/>
        </p:nvSpPr>
        <p:spPr>
          <a:xfrm>
            <a:off x="107504" y="6559460"/>
            <a:ext cx="2435282" cy="253916"/>
          </a:xfrm>
          <a:prstGeom prst="rect">
            <a:avLst/>
          </a:prstGeom>
          <a:noFill/>
        </p:spPr>
        <p:txBody>
          <a:bodyPr wrap="none" rtlCol="0">
            <a:spAutoFit/>
          </a:bodyPr>
          <a:lstStyle/>
          <a:p>
            <a:r>
              <a:rPr lang="en-US" sz="1050" dirty="0">
                <a:solidFill>
                  <a:schemeClr val="bg1">
                    <a:lumMod val="50000"/>
                  </a:schemeClr>
                </a:solidFill>
              </a:rPr>
              <a:t>Centre for Translational Data Science</a:t>
            </a:r>
          </a:p>
        </p:txBody>
      </p:sp>
    </p:spTree>
  </p:cSld>
  <p:clrMap bg1="lt1" tx1="dk1" bg2="lt2" tx2="dk2" accent1="accent1" accent2="accent2" accent3="accent3" accent4="accent4" accent5="accent5" accent6="accent6" hlink="hlink" folHlink="folHlink"/>
  <p:sldLayoutIdLst>
    <p:sldLayoutId id="2147483649" r:id="rId1"/>
    <p:sldLayoutId id="2147483665" r:id="rId2"/>
    <p:sldLayoutId id="2147483660" r:id="rId3"/>
    <p:sldLayoutId id="2147483662" r:id="rId4"/>
    <p:sldLayoutId id="2147483663" r:id="rId5"/>
    <p:sldLayoutId id="2147483676" r:id="rId6"/>
    <p:sldLayoutId id="2147483675" r:id="rId7"/>
    <p:sldLayoutId id="2147483650" r:id="rId8"/>
    <p:sldLayoutId id="2147483669" r:id="rId9"/>
    <p:sldLayoutId id="2147483670" r:id="rId10"/>
    <p:sldLayoutId id="2147483671" r:id="rId11"/>
    <p:sldLayoutId id="2147483672" r:id="rId12"/>
    <p:sldLayoutId id="2147483652" r:id="rId13"/>
    <p:sldLayoutId id="2147483654" r:id="rId14"/>
    <p:sldLayoutId id="2147483655" r:id="rId15"/>
  </p:sldLayoutIdLst>
  <p:hf hdr="0" ftr="0" dt="0"/>
  <p:txStyles>
    <p:titleStyle>
      <a:lvl1pPr algn="r" defTabSz="914400" rtl="0" eaLnBrk="1" latinLnBrk="0" hangingPunct="1">
        <a:lnSpc>
          <a:spcPts val="2500"/>
        </a:lnSpc>
        <a:spcBef>
          <a:spcPct val="0"/>
        </a:spcBef>
        <a:buNone/>
        <a:defRPr sz="2400" kern="1200" baseline="0">
          <a:solidFill>
            <a:schemeClr val="bg1"/>
          </a:solidFill>
          <a:latin typeface="+mj-lt"/>
          <a:ea typeface="+mj-ea"/>
          <a:cs typeface="+mj-cs"/>
        </a:defRPr>
      </a:lvl1pPr>
    </p:titleStyle>
    <p:bodyStyle>
      <a:lvl1pPr marL="174625" indent="-174625" algn="l" defTabSz="914400" rtl="0" eaLnBrk="1" latinLnBrk="0" hangingPunct="1">
        <a:spcBef>
          <a:spcPts val="500"/>
        </a:spcBef>
        <a:spcAft>
          <a:spcPts val="500"/>
        </a:spcAft>
        <a:buClr>
          <a:schemeClr val="accent1"/>
        </a:buClr>
        <a:buFont typeface="Arial" pitchFamily="34" charset="0"/>
        <a:buChar char="›"/>
        <a:defRPr lang="en-US" sz="2000" kern="1200" dirty="0" smtClean="0">
          <a:solidFill>
            <a:schemeClr val="tx1"/>
          </a:solidFill>
          <a:latin typeface="+mn-lt"/>
          <a:ea typeface="+mn-ea"/>
          <a:cs typeface="+mn-cs"/>
        </a:defRPr>
      </a:lvl1pPr>
      <a:lvl2pPr marL="361950" indent="-184150" algn="l" defTabSz="914400" rtl="0" eaLnBrk="1" latinLnBrk="0" hangingPunct="1">
        <a:spcBef>
          <a:spcPts val="500"/>
        </a:spcBef>
        <a:spcAft>
          <a:spcPts val="500"/>
        </a:spcAft>
        <a:buClr>
          <a:schemeClr val="accent1"/>
        </a:buClr>
        <a:buFont typeface="Arial" pitchFamily="34" charset="0"/>
        <a:buChar char="-"/>
        <a:defRPr lang="en-US" sz="1800" kern="1200" dirty="0" smtClean="0">
          <a:solidFill>
            <a:schemeClr val="tx1"/>
          </a:solidFill>
          <a:latin typeface="+mn-lt"/>
          <a:ea typeface="+mn-ea"/>
          <a:cs typeface="+mn-cs"/>
        </a:defRPr>
      </a:lvl2pPr>
      <a:lvl3pPr marL="539750" indent="-177800" algn="l" defTabSz="914400" rtl="0" eaLnBrk="1" latinLnBrk="0" hangingPunct="1">
        <a:spcBef>
          <a:spcPts val="500"/>
        </a:spcBef>
        <a:spcAft>
          <a:spcPts val="500"/>
        </a:spcAft>
        <a:buClr>
          <a:schemeClr val="accent1"/>
        </a:buClr>
        <a:buFont typeface="Arial" pitchFamily="34" charset="0"/>
        <a:buChar char="-"/>
        <a:defRPr lang="en-US" sz="1800" kern="1200" dirty="0" smtClean="0">
          <a:solidFill>
            <a:schemeClr val="tx1"/>
          </a:solidFill>
          <a:latin typeface="+mn-lt"/>
          <a:ea typeface="+mn-ea"/>
          <a:cs typeface="+mn-cs"/>
        </a:defRPr>
      </a:lvl3pPr>
      <a:lvl4pPr marL="717550" indent="-177800" algn="l" defTabSz="914400" rtl="0" eaLnBrk="1" latinLnBrk="0" hangingPunct="1">
        <a:spcBef>
          <a:spcPts val="500"/>
        </a:spcBef>
        <a:spcAft>
          <a:spcPts val="500"/>
        </a:spcAft>
        <a:buClr>
          <a:schemeClr val="accent1"/>
        </a:buClr>
        <a:buFont typeface="Arial" pitchFamily="34" charset="0"/>
        <a:buChar char="-"/>
        <a:defRPr lang="en-US" sz="1800" kern="1200" dirty="0" smtClean="0">
          <a:solidFill>
            <a:schemeClr val="tx1"/>
          </a:solidFill>
          <a:latin typeface="+mn-lt"/>
          <a:ea typeface="+mn-ea"/>
          <a:cs typeface="+mn-cs"/>
        </a:defRPr>
      </a:lvl4pPr>
      <a:lvl5pPr marL="895350" indent="-177800" algn="l" defTabSz="914400" rtl="0" eaLnBrk="1" latinLnBrk="0" hangingPunct="1">
        <a:spcBef>
          <a:spcPts val="500"/>
        </a:spcBef>
        <a:spcAft>
          <a:spcPts val="500"/>
        </a:spcAft>
        <a:buClr>
          <a:schemeClr val="accent1"/>
        </a:buClr>
        <a:buFont typeface="Arial" pitchFamily="34" charset="0"/>
        <a:buChar char="•"/>
        <a:defRPr lang="en-AU" sz="1600" kern="1200" dirty="0" smtClean="0">
          <a:solidFill>
            <a:schemeClr val="tx1"/>
          </a:solidFill>
          <a:latin typeface="+mn-lt"/>
          <a:ea typeface="+mn-ea"/>
          <a:cs typeface="+mn-cs"/>
        </a:defRPr>
      </a:lvl5pPr>
      <a:lvl6pPr marL="1074738" indent="-174625"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8.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8.xml"/><Relationship Id="rId5" Type="http://schemas.openxmlformats.org/officeDocument/2006/relationships/image" Target="../media/image20.pn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8.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8.xml"/><Relationship Id="rId5" Type="http://schemas.openxmlformats.org/officeDocument/2006/relationships/image" Target="../media/image14.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AU" dirty="0"/>
              <a:t>Research Methods</a:t>
            </a:r>
          </a:p>
        </p:txBody>
      </p:sp>
      <p:sp>
        <p:nvSpPr>
          <p:cNvPr id="3" name="Subtitle 2"/>
          <p:cNvSpPr>
            <a:spLocks noGrp="1"/>
          </p:cNvSpPr>
          <p:nvPr>
            <p:ph type="subTitle" idx="1"/>
          </p:nvPr>
        </p:nvSpPr>
        <p:spPr/>
        <p:txBody>
          <a:bodyPr>
            <a:normAutofit fontScale="77500" lnSpcReduction="20000"/>
          </a:bodyPr>
          <a:lstStyle/>
          <a:p>
            <a:r>
              <a:rPr lang="en-AU" dirty="0"/>
              <a:t>Effectiveness of adversarial example generation methods in image recognition deep learning framework</a:t>
            </a:r>
          </a:p>
        </p:txBody>
      </p:sp>
      <p:sp>
        <p:nvSpPr>
          <p:cNvPr id="4" name="Content Placeholder 3"/>
          <p:cNvSpPr>
            <a:spLocks noGrp="1"/>
          </p:cNvSpPr>
          <p:nvPr>
            <p:ph sz="quarter" idx="11"/>
          </p:nvPr>
        </p:nvSpPr>
        <p:spPr/>
        <p:txBody>
          <a:bodyPr/>
          <a:lstStyle/>
          <a:p>
            <a:r>
              <a:rPr lang="en-AU" dirty="0"/>
              <a:t>Supervisor: Y. Zhou</a:t>
            </a:r>
          </a:p>
        </p:txBody>
      </p:sp>
      <p:sp>
        <p:nvSpPr>
          <p:cNvPr id="5" name="Content Placeholder 4"/>
          <p:cNvSpPr>
            <a:spLocks noGrp="1"/>
          </p:cNvSpPr>
          <p:nvPr>
            <p:ph sz="quarter" idx="12"/>
          </p:nvPr>
        </p:nvSpPr>
        <p:spPr/>
        <p:txBody>
          <a:bodyPr/>
          <a:lstStyle/>
          <a:p>
            <a:r>
              <a:rPr lang="en-AU" dirty="0"/>
              <a:t>R. Possas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Network Structure and </a:t>
            </a:r>
            <a:r>
              <a:rPr lang="en-US" dirty="0" err="1"/>
              <a:t>Softmax</a:t>
            </a:r>
            <a:r>
              <a:rPr lang="en-US" dirty="0"/>
              <a:t> Layer</a:t>
            </a:r>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67544" y="2708920"/>
            <a:ext cx="3047748" cy="2645445"/>
          </a:xfrm>
        </p:spPr>
      </p:pic>
      <p:sp>
        <p:nvSpPr>
          <p:cNvPr id="4" name="Slide Number Placeholder 3"/>
          <p:cNvSpPr>
            <a:spLocks noGrp="1"/>
          </p:cNvSpPr>
          <p:nvPr>
            <p:ph type="sldNum" sz="quarter" idx="12"/>
          </p:nvPr>
        </p:nvSpPr>
        <p:spPr/>
        <p:txBody>
          <a:bodyPr/>
          <a:lstStyle/>
          <a:p>
            <a:fld id="{5EB0718A-1B3D-42D2-9A2B-FB6CFA4B4E8D}" type="slidenum">
              <a:rPr lang="en-AU" smtClean="0"/>
              <a:pPr/>
              <a:t>10</a:t>
            </a:fld>
            <a:endParaRPr lang="en-AU"/>
          </a:p>
        </p:txBody>
      </p:sp>
      <p:sp>
        <p:nvSpPr>
          <p:cNvPr id="5" name="Text Placeholder 4"/>
          <p:cNvSpPr>
            <a:spLocks noGrp="1"/>
          </p:cNvSpPr>
          <p:nvPr>
            <p:ph type="body" sz="quarter" idx="13"/>
          </p:nvPr>
        </p:nvSpPr>
        <p:spPr/>
        <p:txBody>
          <a:bodyPr/>
          <a:lstStyle/>
          <a:p>
            <a:r>
              <a:rPr lang="en-US" dirty="0"/>
              <a:t>How a neural network with </a:t>
            </a:r>
            <a:r>
              <a:rPr lang="en-US" dirty="0" err="1"/>
              <a:t>softmax</a:t>
            </a:r>
            <a:r>
              <a:rPr lang="en-US" dirty="0"/>
              <a:t> looks like?</a:t>
            </a:r>
          </a:p>
        </p:txBody>
      </p:sp>
      <p:sp>
        <p:nvSpPr>
          <p:cNvPr id="7" name="Bent Arrow 6"/>
          <p:cNvSpPr/>
          <p:nvPr/>
        </p:nvSpPr>
        <p:spPr>
          <a:xfrm>
            <a:off x="2267744" y="2708920"/>
            <a:ext cx="1440160" cy="432048"/>
          </a:xfrm>
          <a:prstGeom prst="bentArrow">
            <a:avLst>
              <a:gd name="adj1" fmla="val 25000"/>
              <a:gd name="adj2" fmla="val 14418"/>
              <a:gd name="adj3" fmla="val 25000"/>
              <a:gd name="adj4" fmla="val 437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TextBox 7"/>
          <p:cNvSpPr txBox="1"/>
          <p:nvPr/>
        </p:nvSpPr>
        <p:spPr>
          <a:xfrm>
            <a:off x="3707904" y="2555612"/>
            <a:ext cx="2787943" cy="369332"/>
          </a:xfrm>
          <a:prstGeom prst="rect">
            <a:avLst/>
          </a:prstGeom>
          <a:noFill/>
        </p:spPr>
        <p:txBody>
          <a:bodyPr wrap="none" rtlCol="0">
            <a:spAutoFit/>
          </a:bodyPr>
          <a:lstStyle/>
          <a:p>
            <a:r>
              <a:rPr lang="en-US" dirty="0"/>
              <a:t>Probability of each output</a:t>
            </a:r>
          </a:p>
        </p:txBody>
      </p:sp>
      <p:sp>
        <p:nvSpPr>
          <p:cNvPr id="10" name="Notched Right Arrow 9"/>
          <p:cNvSpPr/>
          <p:nvPr/>
        </p:nvSpPr>
        <p:spPr>
          <a:xfrm>
            <a:off x="3707904" y="3573016"/>
            <a:ext cx="864096" cy="216024"/>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flipH="1">
            <a:off x="4745284" y="3496362"/>
            <a:ext cx="3758854" cy="1200329"/>
          </a:xfrm>
          <a:prstGeom prst="rect">
            <a:avLst/>
          </a:prstGeom>
          <a:noFill/>
        </p:spPr>
        <p:txBody>
          <a:bodyPr wrap="square" rtlCol="0">
            <a:spAutoFit/>
          </a:bodyPr>
          <a:lstStyle/>
          <a:p>
            <a:r>
              <a:rPr lang="en-US" dirty="0"/>
              <a:t>Setting an entry to 1 and the others to 0 and running backpropagation yields the gradient for the specific image</a:t>
            </a:r>
          </a:p>
        </p:txBody>
      </p:sp>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68145" y="4374148"/>
            <a:ext cx="2016224" cy="2078024"/>
          </a:xfrm>
          <a:prstGeom prst="rect">
            <a:avLst/>
          </a:prstGeom>
        </p:spPr>
      </p:pic>
    </p:spTree>
    <p:extLst>
      <p:ext uri="{BB962C8B-B14F-4D97-AF65-F5344CB8AC3E}">
        <p14:creationId xmlns:p14="http://schemas.microsoft.com/office/powerpoint/2010/main" val="21833319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Levels of Confidence</a:t>
            </a:r>
          </a:p>
        </p:txBody>
      </p:sp>
      <p:sp>
        <p:nvSpPr>
          <p:cNvPr id="3" name="Content Placeholder 2"/>
          <p:cNvSpPr>
            <a:spLocks noGrp="1"/>
          </p:cNvSpPr>
          <p:nvPr>
            <p:ph idx="1"/>
          </p:nvPr>
        </p:nvSpPr>
        <p:spPr>
          <a:xfrm>
            <a:off x="250824" y="1773239"/>
            <a:ext cx="8662989" cy="1727770"/>
          </a:xfrm>
        </p:spPr>
        <p:txBody>
          <a:bodyPr/>
          <a:lstStyle/>
          <a:p>
            <a:r>
              <a:rPr lang="en-US" dirty="0"/>
              <a:t>[ output &gt;= 30%] on the 1</a:t>
            </a:r>
            <a:r>
              <a:rPr lang="en-US" baseline="30000" dirty="0"/>
              <a:t>st</a:t>
            </a:r>
            <a:r>
              <a:rPr lang="en-US" dirty="0"/>
              <a:t> </a:t>
            </a:r>
            <a:r>
              <a:rPr lang="en-US" dirty="0" err="1"/>
              <a:t>Softmax</a:t>
            </a:r>
            <a:r>
              <a:rPr lang="en-US" dirty="0"/>
              <a:t> Output = High Confidence</a:t>
            </a:r>
          </a:p>
          <a:p>
            <a:r>
              <a:rPr lang="en-US" dirty="0"/>
              <a:t>[15% &lt;= output &lt; 30%] on the 1</a:t>
            </a:r>
            <a:r>
              <a:rPr lang="en-US" baseline="30000" dirty="0"/>
              <a:t>st</a:t>
            </a:r>
            <a:r>
              <a:rPr lang="en-US" dirty="0"/>
              <a:t> </a:t>
            </a:r>
            <a:r>
              <a:rPr lang="en-US" dirty="0" err="1"/>
              <a:t>Softmax</a:t>
            </a:r>
            <a:r>
              <a:rPr lang="en-US" dirty="0"/>
              <a:t> </a:t>
            </a:r>
            <a:r>
              <a:rPr lang="en-US" dirty="0" err="1"/>
              <a:t>Ouput</a:t>
            </a:r>
            <a:r>
              <a:rPr lang="en-US" dirty="0"/>
              <a:t> = Medium Confidence</a:t>
            </a:r>
          </a:p>
          <a:p>
            <a:r>
              <a:rPr lang="en-US" dirty="0"/>
              <a:t>[output &lt; 15%] on the 1</a:t>
            </a:r>
            <a:r>
              <a:rPr lang="en-US" baseline="30000" dirty="0"/>
              <a:t>st</a:t>
            </a:r>
            <a:r>
              <a:rPr lang="en-US" dirty="0"/>
              <a:t> </a:t>
            </a:r>
            <a:r>
              <a:rPr lang="en-US" dirty="0" err="1"/>
              <a:t>Softmax</a:t>
            </a:r>
            <a:r>
              <a:rPr lang="en-US" dirty="0"/>
              <a:t> </a:t>
            </a:r>
            <a:r>
              <a:rPr lang="en-US" dirty="0" err="1"/>
              <a:t>Ouput</a:t>
            </a:r>
            <a:r>
              <a:rPr lang="en-US" dirty="0"/>
              <a:t> = Medium Confidence</a:t>
            </a:r>
          </a:p>
          <a:p>
            <a:endParaRPr lang="en-US" dirty="0"/>
          </a:p>
          <a:p>
            <a:endParaRPr lang="en-US" dirty="0"/>
          </a:p>
        </p:txBody>
      </p:sp>
      <p:sp>
        <p:nvSpPr>
          <p:cNvPr id="4" name="Slide Number Placeholder 3"/>
          <p:cNvSpPr>
            <a:spLocks noGrp="1"/>
          </p:cNvSpPr>
          <p:nvPr>
            <p:ph type="sldNum" sz="quarter" idx="12"/>
          </p:nvPr>
        </p:nvSpPr>
        <p:spPr/>
        <p:txBody>
          <a:bodyPr/>
          <a:lstStyle/>
          <a:p>
            <a:fld id="{5EB0718A-1B3D-42D2-9A2B-FB6CFA4B4E8D}" type="slidenum">
              <a:rPr lang="en-AU" smtClean="0"/>
              <a:pPr/>
              <a:t>11</a:t>
            </a:fld>
            <a:endParaRPr lang="en-AU"/>
          </a:p>
        </p:txBody>
      </p:sp>
      <p:sp>
        <p:nvSpPr>
          <p:cNvPr id="5" name="Text Placeholder 4"/>
          <p:cNvSpPr>
            <a:spLocks noGrp="1"/>
          </p:cNvSpPr>
          <p:nvPr>
            <p:ph type="body" sz="quarter" idx="13"/>
          </p:nvPr>
        </p:nvSpPr>
        <p:spPr/>
        <p:txBody>
          <a:bodyPr/>
          <a:lstStyle/>
          <a:p>
            <a:endParaRPr lang="en-US"/>
          </a:p>
        </p:txBody>
      </p:sp>
      <p:sp>
        <p:nvSpPr>
          <p:cNvPr id="7" name="TextBox 6"/>
          <p:cNvSpPr txBox="1"/>
          <p:nvPr/>
        </p:nvSpPr>
        <p:spPr>
          <a:xfrm>
            <a:off x="250824" y="3861048"/>
            <a:ext cx="2016224" cy="1723549"/>
          </a:xfrm>
          <a:prstGeom prst="rect">
            <a:avLst/>
          </a:prstGeom>
          <a:noFill/>
        </p:spPr>
        <p:txBody>
          <a:bodyPr wrap="square" rtlCol="0">
            <a:spAutoFit/>
          </a:bodyPr>
          <a:lstStyle/>
          <a:p>
            <a:r>
              <a:rPr lang="en-US" b="1" dirty="0"/>
              <a:t>High Confidence</a:t>
            </a:r>
          </a:p>
          <a:p>
            <a:endParaRPr lang="en-US" dirty="0"/>
          </a:p>
          <a:p>
            <a:r>
              <a:rPr lang="en-US" sz="1400" dirty="0"/>
              <a:t>[35%] Panda</a:t>
            </a:r>
          </a:p>
          <a:p>
            <a:r>
              <a:rPr lang="en-US" sz="1400" dirty="0"/>
              <a:t>[25%] Bear</a:t>
            </a:r>
          </a:p>
          <a:p>
            <a:r>
              <a:rPr lang="en-US" sz="1400" dirty="0"/>
              <a:t>[15%] Cat</a:t>
            </a:r>
          </a:p>
          <a:p>
            <a:r>
              <a:rPr lang="en-US" sz="1400" dirty="0"/>
              <a:t>[15%] Dog</a:t>
            </a:r>
          </a:p>
          <a:p>
            <a:r>
              <a:rPr lang="en-US" sz="1400" dirty="0"/>
              <a:t>[10%] Others entries</a:t>
            </a:r>
          </a:p>
        </p:txBody>
      </p:sp>
      <p:sp>
        <p:nvSpPr>
          <p:cNvPr id="8" name="TextBox 7"/>
          <p:cNvSpPr txBox="1"/>
          <p:nvPr/>
        </p:nvSpPr>
        <p:spPr>
          <a:xfrm>
            <a:off x="3332926" y="3874843"/>
            <a:ext cx="2498784" cy="1723549"/>
          </a:xfrm>
          <a:prstGeom prst="rect">
            <a:avLst/>
          </a:prstGeom>
          <a:noFill/>
        </p:spPr>
        <p:txBody>
          <a:bodyPr wrap="square" rtlCol="0">
            <a:spAutoFit/>
          </a:bodyPr>
          <a:lstStyle/>
          <a:p>
            <a:r>
              <a:rPr lang="en-US" b="1" dirty="0"/>
              <a:t>Medium Confidence</a:t>
            </a:r>
          </a:p>
          <a:p>
            <a:endParaRPr lang="en-US" dirty="0"/>
          </a:p>
          <a:p>
            <a:r>
              <a:rPr lang="en-US" sz="1400" dirty="0"/>
              <a:t>[15%] Panda</a:t>
            </a:r>
          </a:p>
          <a:p>
            <a:r>
              <a:rPr lang="en-US" sz="1400" dirty="0"/>
              <a:t>[13%] Bear</a:t>
            </a:r>
          </a:p>
          <a:p>
            <a:r>
              <a:rPr lang="en-US" sz="1400" dirty="0"/>
              <a:t>[12%] Cat</a:t>
            </a:r>
          </a:p>
          <a:p>
            <a:r>
              <a:rPr lang="en-US" sz="1400" dirty="0"/>
              <a:t>[10%] Dog</a:t>
            </a:r>
          </a:p>
          <a:p>
            <a:r>
              <a:rPr lang="en-US" sz="1400" dirty="0"/>
              <a:t>[50%] Other entries</a:t>
            </a:r>
          </a:p>
        </p:txBody>
      </p:sp>
      <p:sp>
        <p:nvSpPr>
          <p:cNvPr id="9" name="TextBox 8"/>
          <p:cNvSpPr txBox="1"/>
          <p:nvPr/>
        </p:nvSpPr>
        <p:spPr>
          <a:xfrm>
            <a:off x="6774246" y="3861048"/>
            <a:ext cx="2016224" cy="1723549"/>
          </a:xfrm>
          <a:prstGeom prst="rect">
            <a:avLst/>
          </a:prstGeom>
          <a:noFill/>
        </p:spPr>
        <p:txBody>
          <a:bodyPr wrap="square" rtlCol="0">
            <a:spAutoFit/>
          </a:bodyPr>
          <a:lstStyle/>
          <a:p>
            <a:r>
              <a:rPr lang="en-US" b="1" dirty="0"/>
              <a:t>Low Confidence</a:t>
            </a:r>
          </a:p>
          <a:p>
            <a:endParaRPr lang="en-US" dirty="0"/>
          </a:p>
          <a:p>
            <a:r>
              <a:rPr lang="en-US" sz="1400" dirty="0"/>
              <a:t>[10%] Panda</a:t>
            </a:r>
          </a:p>
          <a:p>
            <a:r>
              <a:rPr lang="en-US" sz="1400" dirty="0"/>
              <a:t>[8%] Bear</a:t>
            </a:r>
          </a:p>
          <a:p>
            <a:r>
              <a:rPr lang="en-US" sz="1400" dirty="0"/>
              <a:t>[7%] Cat</a:t>
            </a:r>
          </a:p>
          <a:p>
            <a:r>
              <a:rPr lang="en-US" sz="1400" dirty="0"/>
              <a:t>[5%] Dog</a:t>
            </a:r>
          </a:p>
          <a:p>
            <a:r>
              <a:rPr lang="en-US" sz="1400" dirty="0"/>
              <a:t>[70%] Other entries</a:t>
            </a:r>
          </a:p>
        </p:txBody>
      </p:sp>
    </p:spTree>
    <p:extLst>
      <p:ext uri="{BB962C8B-B14F-4D97-AF65-F5344CB8AC3E}">
        <p14:creationId xmlns:p14="http://schemas.microsoft.com/office/powerpoint/2010/main" val="27154757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Gradient Sign Method: Adversarial Crafting</a:t>
            </a:r>
          </a:p>
        </p:txBody>
      </p:sp>
      <p:sp>
        <p:nvSpPr>
          <p:cNvPr id="3" name="Content Placeholder 2"/>
          <p:cNvSpPr>
            <a:spLocks noGrp="1"/>
          </p:cNvSpPr>
          <p:nvPr>
            <p:ph idx="1"/>
          </p:nvPr>
        </p:nvSpPr>
        <p:spPr>
          <a:xfrm>
            <a:off x="250101" y="1340768"/>
            <a:ext cx="8662989" cy="4679949"/>
          </a:xfrm>
        </p:spPr>
        <p:txBody>
          <a:bodyPr>
            <a:normAutofit/>
          </a:bodyPr>
          <a:lstStyle/>
          <a:p>
            <a:r>
              <a:rPr lang="en-US" sz="1600" dirty="0"/>
              <a:t>Adding noise that emphasizes the pixels in the image with the highest importance, so the resulting perturbation can likely lead to a misclassified result.</a:t>
            </a:r>
          </a:p>
          <a:p>
            <a:r>
              <a:rPr lang="en-US" sz="1600" dirty="0"/>
              <a:t>Maximizing the direction of the gradient calculation by multiplying each pixel of the image by the sign of the gradient vector of the desired image used as a perturbation example.</a:t>
            </a:r>
          </a:p>
          <a:p>
            <a:r>
              <a:rPr lang="en-US" sz="1600" dirty="0"/>
              <a:t>Fast Method : </a:t>
            </a:r>
            <a:r>
              <a:rPr lang="en-US" sz="1600" b="1" dirty="0"/>
              <a:t>Runs once with big delta</a:t>
            </a:r>
          </a:p>
          <a:p>
            <a:r>
              <a:rPr lang="en-US" sz="1600" dirty="0"/>
              <a:t>Iterative Method: </a:t>
            </a:r>
            <a:r>
              <a:rPr lang="en-US" sz="1600" b="1" dirty="0"/>
              <a:t>Runs more than once with very small delta</a:t>
            </a:r>
          </a:p>
        </p:txBody>
      </p:sp>
      <p:sp>
        <p:nvSpPr>
          <p:cNvPr id="4" name="Slide Number Placeholder 3"/>
          <p:cNvSpPr>
            <a:spLocks noGrp="1"/>
          </p:cNvSpPr>
          <p:nvPr>
            <p:ph type="sldNum" sz="quarter" idx="12"/>
          </p:nvPr>
        </p:nvSpPr>
        <p:spPr/>
        <p:txBody>
          <a:bodyPr/>
          <a:lstStyle/>
          <a:p>
            <a:fld id="{5EB0718A-1B3D-42D2-9A2B-FB6CFA4B4E8D}" type="slidenum">
              <a:rPr lang="en-AU" smtClean="0"/>
              <a:pPr/>
              <a:t>12</a:t>
            </a:fld>
            <a:endParaRPr lang="en-AU"/>
          </a:p>
        </p:txBody>
      </p:sp>
      <p:pic>
        <p:nvPicPr>
          <p:cNvPr id="6" name="Picture 5"/>
          <p:cNvPicPr>
            <a:picLocks noChangeAspect="1"/>
          </p:cNvPicPr>
          <p:nvPr/>
        </p:nvPicPr>
        <p:blipFill>
          <a:blip r:embed="rId2"/>
          <a:stretch>
            <a:fillRect/>
          </a:stretch>
        </p:blipFill>
        <p:spPr>
          <a:xfrm>
            <a:off x="2861589" y="3549089"/>
            <a:ext cx="3438525" cy="447675"/>
          </a:xfrm>
          <a:prstGeom prst="rect">
            <a:avLst/>
          </a:prstGeom>
        </p:spPr>
      </p:pic>
      <p:pic>
        <p:nvPicPr>
          <p:cNvPr id="7" name="Picture 6"/>
          <p:cNvPicPr>
            <a:picLocks noChangeAspect="1"/>
          </p:cNvPicPr>
          <p:nvPr/>
        </p:nvPicPr>
        <p:blipFill>
          <a:blip r:embed="rId3"/>
          <a:stretch>
            <a:fillRect/>
          </a:stretch>
        </p:blipFill>
        <p:spPr>
          <a:xfrm>
            <a:off x="250101" y="4293096"/>
            <a:ext cx="2532369" cy="2175782"/>
          </a:xfrm>
          <a:prstGeom prst="rect">
            <a:avLst/>
          </a:prstGeom>
        </p:spPr>
      </p:pic>
      <p:pic>
        <p:nvPicPr>
          <p:cNvPr id="9" name="Picture 8"/>
          <p:cNvPicPr>
            <a:picLocks noChangeAspect="1"/>
          </p:cNvPicPr>
          <p:nvPr/>
        </p:nvPicPr>
        <p:blipFill>
          <a:blip r:embed="rId4"/>
          <a:stretch>
            <a:fillRect/>
          </a:stretch>
        </p:blipFill>
        <p:spPr>
          <a:xfrm>
            <a:off x="3007781" y="4293096"/>
            <a:ext cx="2421693" cy="2175782"/>
          </a:xfrm>
          <a:prstGeom prst="rect">
            <a:avLst/>
          </a:prstGeom>
        </p:spPr>
      </p:pic>
      <p:pic>
        <p:nvPicPr>
          <p:cNvPr id="10" name="Picture 9"/>
          <p:cNvPicPr>
            <a:picLocks noChangeAspect="1"/>
          </p:cNvPicPr>
          <p:nvPr/>
        </p:nvPicPr>
        <p:blipFill>
          <a:blip r:embed="rId5"/>
          <a:stretch>
            <a:fillRect/>
          </a:stretch>
        </p:blipFill>
        <p:spPr>
          <a:xfrm>
            <a:off x="5654786" y="4293096"/>
            <a:ext cx="3240360" cy="2175782"/>
          </a:xfrm>
          <a:prstGeom prst="rect">
            <a:avLst/>
          </a:prstGeom>
        </p:spPr>
      </p:pic>
    </p:spTree>
    <p:extLst>
      <p:ext uri="{BB962C8B-B14F-4D97-AF65-F5344CB8AC3E}">
        <p14:creationId xmlns:p14="http://schemas.microsoft.com/office/powerpoint/2010/main" val="32540009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perturbation</a:t>
            </a:r>
          </a:p>
        </p:txBody>
      </p:sp>
      <p:sp>
        <p:nvSpPr>
          <p:cNvPr id="3" name="Content Placeholder 2"/>
          <p:cNvSpPr>
            <a:spLocks noGrp="1"/>
          </p:cNvSpPr>
          <p:nvPr>
            <p:ph idx="1"/>
          </p:nvPr>
        </p:nvSpPr>
        <p:spPr/>
        <p:txBody>
          <a:bodyPr/>
          <a:lstStyle/>
          <a:p>
            <a:r>
              <a:rPr lang="en-US" dirty="0"/>
              <a:t>Least Likely Class Perturbation: </a:t>
            </a:r>
          </a:p>
          <a:p>
            <a:pPr lvl="1"/>
            <a:r>
              <a:rPr lang="en-US" dirty="0"/>
              <a:t>Sets the prediction of the lowest output to 1 (100%) and retrieve the gradient using backpropagation</a:t>
            </a:r>
          </a:p>
          <a:p>
            <a:pPr lvl="1"/>
            <a:r>
              <a:rPr lang="en-US" dirty="0"/>
              <a:t>Results on making an image to be more like its weakest top 5 likelihood</a:t>
            </a:r>
          </a:p>
          <a:p>
            <a:r>
              <a:rPr lang="en-US" dirty="0"/>
              <a:t>Inverse Perturbation: </a:t>
            </a:r>
          </a:p>
          <a:p>
            <a:pPr lvl="1"/>
            <a:r>
              <a:rPr lang="en-US" dirty="0"/>
              <a:t>Sets the prediction of the actual prediction to 1 (100%) and retrieve the gradient using backpropagation</a:t>
            </a:r>
          </a:p>
          <a:p>
            <a:pPr lvl="1"/>
            <a:r>
              <a:rPr lang="en-US" dirty="0"/>
              <a:t>Results on making an image to be less like itself.</a:t>
            </a:r>
          </a:p>
          <a:p>
            <a:pPr marL="177800" lvl="1" indent="0">
              <a:buNone/>
            </a:pPr>
            <a:endParaRPr lang="en-US" dirty="0"/>
          </a:p>
          <a:p>
            <a:pPr lvl="1"/>
            <a:endParaRPr lang="en-US" dirty="0"/>
          </a:p>
        </p:txBody>
      </p:sp>
      <p:sp>
        <p:nvSpPr>
          <p:cNvPr id="4" name="Slide Number Placeholder 3"/>
          <p:cNvSpPr>
            <a:spLocks noGrp="1"/>
          </p:cNvSpPr>
          <p:nvPr>
            <p:ph type="sldNum" sz="quarter" idx="12"/>
          </p:nvPr>
        </p:nvSpPr>
        <p:spPr/>
        <p:txBody>
          <a:bodyPr/>
          <a:lstStyle/>
          <a:p>
            <a:fld id="{5EB0718A-1B3D-42D2-9A2B-FB6CFA4B4E8D}" type="slidenum">
              <a:rPr lang="en-AU" smtClean="0"/>
              <a:pPr/>
              <a:t>13</a:t>
            </a:fld>
            <a:endParaRPr lang="en-AU"/>
          </a:p>
        </p:txBody>
      </p:sp>
      <p:sp>
        <p:nvSpPr>
          <p:cNvPr id="5" name="Text Placeholder 4"/>
          <p:cNvSpPr>
            <a:spLocks noGrp="1"/>
          </p:cNvSpPr>
          <p:nvPr>
            <p:ph type="body" sz="quarter" idx="13"/>
          </p:nvPr>
        </p:nvSpPr>
        <p:spPr/>
        <p:txBody>
          <a:bodyPr/>
          <a:lstStyle/>
          <a:p>
            <a:r>
              <a:rPr lang="en-US" dirty="0"/>
              <a:t>Which gradients were used as perturbation factor?</a:t>
            </a:r>
          </a:p>
        </p:txBody>
      </p:sp>
    </p:spTree>
    <p:extLst>
      <p:ext uri="{BB962C8B-B14F-4D97-AF65-F5344CB8AC3E}">
        <p14:creationId xmlns:p14="http://schemas.microsoft.com/office/powerpoint/2010/main" val="38828436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Methods and Design</a:t>
            </a:r>
          </a:p>
        </p:txBody>
      </p:sp>
      <p:sp>
        <p:nvSpPr>
          <p:cNvPr id="3" name="Content Placeholder 2"/>
          <p:cNvSpPr>
            <a:spLocks noGrp="1"/>
          </p:cNvSpPr>
          <p:nvPr>
            <p:ph idx="1"/>
          </p:nvPr>
        </p:nvSpPr>
        <p:spPr/>
        <p:txBody>
          <a:bodyPr/>
          <a:lstStyle/>
          <a:p>
            <a:r>
              <a:rPr lang="en-US" dirty="0"/>
              <a:t>Use of pre-trained ImageNet deep neural network available on </a:t>
            </a:r>
            <a:r>
              <a:rPr lang="en-US" dirty="0" err="1"/>
              <a:t>Tensorflow</a:t>
            </a:r>
            <a:r>
              <a:rPr lang="en-US" dirty="0"/>
              <a:t> software package (Inception V3 Network)</a:t>
            </a:r>
          </a:p>
          <a:p>
            <a:r>
              <a:rPr lang="en-US" dirty="0"/>
              <a:t>Set of 1.500 total images with 500 for each level of confidence (High, Medium, Low)</a:t>
            </a:r>
          </a:p>
          <a:p>
            <a:r>
              <a:rPr lang="en-US" dirty="0"/>
              <a:t>Evaluation of results for Inverse and Least Likely Method for both Fast Gradient Sign and Iterative Gradient Sign perturbation technique on all the 3 subset of images.</a:t>
            </a:r>
          </a:p>
          <a:p>
            <a:endParaRPr lang="en-US" dirty="0"/>
          </a:p>
          <a:p>
            <a:endParaRPr lang="en-US" dirty="0"/>
          </a:p>
        </p:txBody>
      </p:sp>
      <p:sp>
        <p:nvSpPr>
          <p:cNvPr id="4" name="Slide Number Placeholder 3"/>
          <p:cNvSpPr>
            <a:spLocks noGrp="1"/>
          </p:cNvSpPr>
          <p:nvPr>
            <p:ph type="sldNum" sz="quarter" idx="12"/>
          </p:nvPr>
        </p:nvSpPr>
        <p:spPr/>
        <p:txBody>
          <a:bodyPr/>
          <a:lstStyle/>
          <a:p>
            <a:fld id="{5EB0718A-1B3D-42D2-9A2B-FB6CFA4B4E8D}" type="slidenum">
              <a:rPr lang="en-AU" smtClean="0"/>
              <a:pPr/>
              <a:t>14</a:t>
            </a:fld>
            <a:endParaRPr lang="en-AU"/>
          </a:p>
        </p:txBody>
      </p:sp>
      <p:sp>
        <p:nvSpPr>
          <p:cNvPr id="5" name="Text Placeholder 4"/>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6807980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Results</a:t>
            </a:r>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1757527077"/>
              </p:ext>
            </p:extLst>
          </p:nvPr>
        </p:nvGraphicFramePr>
        <p:xfrm>
          <a:off x="250825" y="2779033"/>
          <a:ext cx="8662990" cy="1483360"/>
        </p:xfrm>
        <a:graphic>
          <a:graphicData uri="http://schemas.openxmlformats.org/drawingml/2006/table">
            <a:tbl>
              <a:tblPr firstRow="1" bandRow="1">
                <a:tableStyleId>{5C22544A-7EE6-4342-B048-85BDC9FD1C3A}</a:tableStyleId>
              </a:tblPr>
              <a:tblGrid>
                <a:gridCol w="1732598">
                  <a:extLst>
                    <a:ext uri="{9D8B030D-6E8A-4147-A177-3AD203B41FA5}">
                      <a16:colId xmlns:a16="http://schemas.microsoft.com/office/drawing/2014/main" val="1300191645"/>
                    </a:ext>
                  </a:extLst>
                </a:gridCol>
                <a:gridCol w="1652473">
                  <a:extLst>
                    <a:ext uri="{9D8B030D-6E8A-4147-A177-3AD203B41FA5}">
                      <a16:colId xmlns:a16="http://schemas.microsoft.com/office/drawing/2014/main" val="43117824"/>
                    </a:ext>
                  </a:extLst>
                </a:gridCol>
                <a:gridCol w="1812723">
                  <a:extLst>
                    <a:ext uri="{9D8B030D-6E8A-4147-A177-3AD203B41FA5}">
                      <a16:colId xmlns:a16="http://schemas.microsoft.com/office/drawing/2014/main" val="1396037784"/>
                    </a:ext>
                  </a:extLst>
                </a:gridCol>
                <a:gridCol w="1732598">
                  <a:extLst>
                    <a:ext uri="{9D8B030D-6E8A-4147-A177-3AD203B41FA5}">
                      <a16:colId xmlns:a16="http://schemas.microsoft.com/office/drawing/2014/main" val="4079265083"/>
                    </a:ext>
                  </a:extLst>
                </a:gridCol>
                <a:gridCol w="1732598">
                  <a:extLst>
                    <a:ext uri="{9D8B030D-6E8A-4147-A177-3AD203B41FA5}">
                      <a16:colId xmlns:a16="http://schemas.microsoft.com/office/drawing/2014/main" val="456768365"/>
                    </a:ext>
                  </a:extLst>
                </a:gridCol>
              </a:tblGrid>
              <a:tr h="370840">
                <a:tc>
                  <a:txBody>
                    <a:bodyPr/>
                    <a:lstStyle/>
                    <a:p>
                      <a:pPr algn="ctr"/>
                      <a:endParaRPr lang="en-US" dirty="0"/>
                    </a:p>
                  </a:txBody>
                  <a:tcPr/>
                </a:tc>
                <a:tc>
                  <a:txBody>
                    <a:bodyPr/>
                    <a:lstStyle/>
                    <a:p>
                      <a:r>
                        <a:rPr lang="en-US" sz="1000" baseline="0" dirty="0"/>
                        <a:t>Iterative top 5 error rate</a:t>
                      </a:r>
                      <a:endParaRPr lang="en-US" sz="10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aseline="0" dirty="0"/>
                        <a:t>Iterative top 1 error rate</a:t>
                      </a:r>
                      <a:endParaRPr lang="en-US" sz="10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aseline="0" dirty="0"/>
                        <a:t>Fast top 5 error rate</a:t>
                      </a:r>
                      <a:endParaRPr lang="en-US" sz="10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aseline="0" dirty="0"/>
                        <a:t>Fast top 1 error rate</a:t>
                      </a:r>
                      <a:endParaRPr lang="en-US" sz="1000" dirty="0"/>
                    </a:p>
                  </a:txBody>
                  <a:tcPr/>
                </a:tc>
                <a:extLst>
                  <a:ext uri="{0D108BD9-81ED-4DB2-BD59-A6C34878D82A}">
                    <a16:rowId xmlns:a16="http://schemas.microsoft.com/office/drawing/2014/main" val="114975674"/>
                  </a:ext>
                </a:extLst>
              </a:tr>
              <a:tr h="370840">
                <a:tc>
                  <a:txBody>
                    <a:bodyPr/>
                    <a:lstStyle/>
                    <a:p>
                      <a:r>
                        <a:rPr lang="en-US" dirty="0"/>
                        <a:t>High</a:t>
                      </a:r>
                    </a:p>
                  </a:txBody>
                  <a:tcPr/>
                </a:tc>
                <a:tc>
                  <a:txBody>
                    <a:bodyPr/>
                    <a:lstStyle/>
                    <a:p>
                      <a:r>
                        <a:rPr lang="en-US" dirty="0"/>
                        <a:t>35%</a:t>
                      </a:r>
                    </a:p>
                  </a:txBody>
                  <a:tcPr/>
                </a:tc>
                <a:tc>
                  <a:txBody>
                    <a:bodyPr/>
                    <a:lstStyle/>
                    <a:p>
                      <a:r>
                        <a:rPr lang="en-US" dirty="0"/>
                        <a:t>75%</a:t>
                      </a:r>
                    </a:p>
                  </a:txBody>
                  <a:tcPr/>
                </a:tc>
                <a:tc>
                  <a:txBody>
                    <a:bodyPr/>
                    <a:lstStyle/>
                    <a:p>
                      <a:r>
                        <a:rPr lang="en-US" dirty="0"/>
                        <a:t>12%</a:t>
                      </a:r>
                    </a:p>
                  </a:txBody>
                  <a:tcPr/>
                </a:tc>
                <a:tc>
                  <a:txBody>
                    <a:bodyPr/>
                    <a:lstStyle/>
                    <a:p>
                      <a:r>
                        <a:rPr lang="en-US" dirty="0"/>
                        <a:t>73%</a:t>
                      </a:r>
                    </a:p>
                  </a:txBody>
                  <a:tcPr/>
                </a:tc>
                <a:extLst>
                  <a:ext uri="{0D108BD9-81ED-4DB2-BD59-A6C34878D82A}">
                    <a16:rowId xmlns:a16="http://schemas.microsoft.com/office/drawing/2014/main" val="3676115170"/>
                  </a:ext>
                </a:extLst>
              </a:tr>
              <a:tr h="370840">
                <a:tc>
                  <a:txBody>
                    <a:bodyPr/>
                    <a:lstStyle/>
                    <a:p>
                      <a:r>
                        <a:rPr lang="en-US" dirty="0"/>
                        <a:t>Medium</a:t>
                      </a:r>
                    </a:p>
                  </a:txBody>
                  <a:tcPr/>
                </a:tc>
                <a:tc>
                  <a:txBody>
                    <a:bodyPr/>
                    <a:lstStyle/>
                    <a:p>
                      <a:r>
                        <a:rPr lang="en-US" dirty="0"/>
                        <a:t>43%</a:t>
                      </a:r>
                    </a:p>
                  </a:txBody>
                  <a:tcPr/>
                </a:tc>
                <a:tc>
                  <a:txBody>
                    <a:bodyPr/>
                    <a:lstStyle/>
                    <a:p>
                      <a:r>
                        <a:rPr lang="en-US" dirty="0"/>
                        <a:t>84%</a:t>
                      </a:r>
                    </a:p>
                  </a:txBody>
                  <a:tcPr/>
                </a:tc>
                <a:tc>
                  <a:txBody>
                    <a:bodyPr/>
                    <a:lstStyle/>
                    <a:p>
                      <a:r>
                        <a:rPr lang="en-US" dirty="0"/>
                        <a:t>20%</a:t>
                      </a:r>
                    </a:p>
                  </a:txBody>
                  <a:tcPr/>
                </a:tc>
                <a:tc>
                  <a:txBody>
                    <a:bodyPr/>
                    <a:lstStyle/>
                    <a:p>
                      <a:r>
                        <a:rPr lang="en-US" dirty="0"/>
                        <a:t>80%</a:t>
                      </a:r>
                    </a:p>
                  </a:txBody>
                  <a:tcPr/>
                </a:tc>
                <a:extLst>
                  <a:ext uri="{0D108BD9-81ED-4DB2-BD59-A6C34878D82A}">
                    <a16:rowId xmlns:a16="http://schemas.microsoft.com/office/drawing/2014/main" val="5103999"/>
                  </a:ext>
                </a:extLst>
              </a:tr>
              <a:tr h="370840">
                <a:tc>
                  <a:txBody>
                    <a:bodyPr/>
                    <a:lstStyle/>
                    <a:p>
                      <a:r>
                        <a:rPr lang="en-US" dirty="0"/>
                        <a:t>Low</a:t>
                      </a:r>
                    </a:p>
                  </a:txBody>
                  <a:tcPr/>
                </a:tc>
                <a:tc>
                  <a:txBody>
                    <a:bodyPr/>
                    <a:lstStyle/>
                    <a:p>
                      <a:r>
                        <a:rPr lang="en-US" dirty="0"/>
                        <a:t>60%</a:t>
                      </a:r>
                    </a:p>
                  </a:txBody>
                  <a:tcPr/>
                </a:tc>
                <a:tc>
                  <a:txBody>
                    <a:bodyPr/>
                    <a:lstStyle/>
                    <a:p>
                      <a:r>
                        <a:rPr lang="en-US" dirty="0"/>
                        <a:t>92%</a:t>
                      </a:r>
                    </a:p>
                  </a:txBody>
                  <a:tcPr/>
                </a:tc>
                <a:tc>
                  <a:txBody>
                    <a:bodyPr/>
                    <a:lstStyle/>
                    <a:p>
                      <a:r>
                        <a:rPr lang="en-US" dirty="0"/>
                        <a:t>40%</a:t>
                      </a:r>
                    </a:p>
                  </a:txBody>
                  <a:tcPr/>
                </a:tc>
                <a:tc>
                  <a:txBody>
                    <a:bodyPr/>
                    <a:lstStyle/>
                    <a:p>
                      <a:r>
                        <a:rPr lang="en-US" dirty="0"/>
                        <a:t>88%</a:t>
                      </a:r>
                    </a:p>
                  </a:txBody>
                  <a:tcPr/>
                </a:tc>
                <a:extLst>
                  <a:ext uri="{0D108BD9-81ED-4DB2-BD59-A6C34878D82A}">
                    <a16:rowId xmlns:a16="http://schemas.microsoft.com/office/drawing/2014/main" val="3241040559"/>
                  </a:ext>
                </a:extLst>
              </a:tr>
            </a:tbl>
          </a:graphicData>
        </a:graphic>
      </p:graphicFrame>
      <p:sp>
        <p:nvSpPr>
          <p:cNvPr id="4" name="Slide Number Placeholder 3"/>
          <p:cNvSpPr>
            <a:spLocks noGrp="1"/>
          </p:cNvSpPr>
          <p:nvPr>
            <p:ph type="sldNum" sz="quarter" idx="12"/>
          </p:nvPr>
        </p:nvSpPr>
        <p:spPr/>
        <p:txBody>
          <a:bodyPr/>
          <a:lstStyle/>
          <a:p>
            <a:fld id="{5EB0718A-1B3D-42D2-9A2B-FB6CFA4B4E8D}" type="slidenum">
              <a:rPr lang="en-AU" smtClean="0"/>
              <a:pPr/>
              <a:t>15</a:t>
            </a:fld>
            <a:endParaRPr lang="en-AU"/>
          </a:p>
        </p:txBody>
      </p:sp>
      <p:sp>
        <p:nvSpPr>
          <p:cNvPr id="5" name="Text Placeholder 4"/>
          <p:cNvSpPr>
            <a:spLocks noGrp="1"/>
          </p:cNvSpPr>
          <p:nvPr>
            <p:ph type="body" sz="quarter" idx="13"/>
          </p:nvPr>
        </p:nvSpPr>
        <p:spPr>
          <a:xfrm>
            <a:off x="265548" y="2155350"/>
            <a:ext cx="8662988" cy="485791"/>
          </a:xfrm>
        </p:spPr>
        <p:txBody>
          <a:bodyPr/>
          <a:lstStyle/>
          <a:p>
            <a:r>
              <a:rPr lang="en-US" dirty="0"/>
              <a:t>Least Likely Method</a:t>
            </a:r>
          </a:p>
        </p:txBody>
      </p:sp>
      <p:graphicFrame>
        <p:nvGraphicFramePr>
          <p:cNvPr id="8" name="Content Placeholder 6"/>
          <p:cNvGraphicFramePr>
            <a:graphicFrameLocks/>
          </p:cNvGraphicFramePr>
          <p:nvPr>
            <p:extLst>
              <p:ext uri="{D42A27DB-BD31-4B8C-83A1-F6EECF244321}">
                <p14:modId xmlns:p14="http://schemas.microsoft.com/office/powerpoint/2010/main" val="635048957"/>
              </p:ext>
            </p:extLst>
          </p:nvPr>
        </p:nvGraphicFramePr>
        <p:xfrm>
          <a:off x="241282" y="4827598"/>
          <a:ext cx="8662990" cy="1483360"/>
        </p:xfrm>
        <a:graphic>
          <a:graphicData uri="http://schemas.openxmlformats.org/drawingml/2006/table">
            <a:tbl>
              <a:tblPr firstRow="1" bandRow="1">
                <a:tableStyleId>{5C22544A-7EE6-4342-B048-85BDC9FD1C3A}</a:tableStyleId>
              </a:tblPr>
              <a:tblGrid>
                <a:gridCol w="1732598">
                  <a:extLst>
                    <a:ext uri="{9D8B030D-6E8A-4147-A177-3AD203B41FA5}">
                      <a16:colId xmlns:a16="http://schemas.microsoft.com/office/drawing/2014/main" val="1300191645"/>
                    </a:ext>
                  </a:extLst>
                </a:gridCol>
                <a:gridCol w="1652473">
                  <a:extLst>
                    <a:ext uri="{9D8B030D-6E8A-4147-A177-3AD203B41FA5}">
                      <a16:colId xmlns:a16="http://schemas.microsoft.com/office/drawing/2014/main" val="43117824"/>
                    </a:ext>
                  </a:extLst>
                </a:gridCol>
                <a:gridCol w="1812723">
                  <a:extLst>
                    <a:ext uri="{9D8B030D-6E8A-4147-A177-3AD203B41FA5}">
                      <a16:colId xmlns:a16="http://schemas.microsoft.com/office/drawing/2014/main" val="1396037784"/>
                    </a:ext>
                  </a:extLst>
                </a:gridCol>
                <a:gridCol w="1732598">
                  <a:extLst>
                    <a:ext uri="{9D8B030D-6E8A-4147-A177-3AD203B41FA5}">
                      <a16:colId xmlns:a16="http://schemas.microsoft.com/office/drawing/2014/main" val="4079265083"/>
                    </a:ext>
                  </a:extLst>
                </a:gridCol>
                <a:gridCol w="1732598">
                  <a:extLst>
                    <a:ext uri="{9D8B030D-6E8A-4147-A177-3AD203B41FA5}">
                      <a16:colId xmlns:a16="http://schemas.microsoft.com/office/drawing/2014/main" val="456768365"/>
                    </a:ext>
                  </a:extLst>
                </a:gridCol>
              </a:tblGrid>
              <a:tr h="370840">
                <a:tc>
                  <a:txBody>
                    <a:bodyPr/>
                    <a:lstStyle/>
                    <a:p>
                      <a:pPr algn="ctr"/>
                      <a:endParaRPr lang="en-US" dirty="0"/>
                    </a:p>
                  </a:txBody>
                  <a:tcPr/>
                </a:tc>
                <a:tc>
                  <a:txBody>
                    <a:bodyPr/>
                    <a:lstStyle/>
                    <a:p>
                      <a:r>
                        <a:rPr lang="en-US" sz="1000" baseline="0" dirty="0"/>
                        <a:t>Iterative top 5 error rate</a:t>
                      </a:r>
                      <a:endParaRPr lang="en-US" sz="10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aseline="0" dirty="0"/>
                        <a:t>Iterative top 1 error rate</a:t>
                      </a:r>
                      <a:endParaRPr lang="en-US" sz="10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aseline="0" dirty="0"/>
                        <a:t>Fast top 5 error rate</a:t>
                      </a:r>
                      <a:endParaRPr lang="en-US" sz="10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aseline="0" dirty="0"/>
                        <a:t>Fast top 1 error rate</a:t>
                      </a:r>
                      <a:endParaRPr lang="en-US" sz="1000" dirty="0"/>
                    </a:p>
                  </a:txBody>
                  <a:tcPr/>
                </a:tc>
                <a:extLst>
                  <a:ext uri="{0D108BD9-81ED-4DB2-BD59-A6C34878D82A}">
                    <a16:rowId xmlns:a16="http://schemas.microsoft.com/office/drawing/2014/main" val="114975674"/>
                  </a:ext>
                </a:extLst>
              </a:tr>
              <a:tr h="370840">
                <a:tc>
                  <a:txBody>
                    <a:bodyPr/>
                    <a:lstStyle/>
                    <a:p>
                      <a:r>
                        <a:rPr lang="en-US" dirty="0"/>
                        <a:t>High</a:t>
                      </a:r>
                    </a:p>
                  </a:txBody>
                  <a:tcPr/>
                </a:tc>
                <a:tc>
                  <a:txBody>
                    <a:bodyPr/>
                    <a:lstStyle/>
                    <a:p>
                      <a:r>
                        <a:rPr lang="en-US" dirty="0"/>
                        <a:t>52%</a:t>
                      </a:r>
                    </a:p>
                  </a:txBody>
                  <a:tcPr/>
                </a:tc>
                <a:tc>
                  <a:txBody>
                    <a:bodyPr/>
                    <a:lstStyle/>
                    <a:p>
                      <a:r>
                        <a:rPr lang="en-US" dirty="0"/>
                        <a:t>83%</a:t>
                      </a:r>
                    </a:p>
                  </a:txBody>
                  <a:tcPr/>
                </a:tc>
                <a:tc>
                  <a:txBody>
                    <a:bodyPr/>
                    <a:lstStyle/>
                    <a:p>
                      <a:r>
                        <a:rPr lang="en-US" dirty="0"/>
                        <a:t>48%</a:t>
                      </a:r>
                    </a:p>
                  </a:txBody>
                  <a:tcPr/>
                </a:tc>
                <a:tc>
                  <a:txBody>
                    <a:bodyPr/>
                    <a:lstStyle/>
                    <a:p>
                      <a:r>
                        <a:rPr lang="en-US" dirty="0"/>
                        <a:t>82%</a:t>
                      </a:r>
                    </a:p>
                  </a:txBody>
                  <a:tcPr/>
                </a:tc>
                <a:extLst>
                  <a:ext uri="{0D108BD9-81ED-4DB2-BD59-A6C34878D82A}">
                    <a16:rowId xmlns:a16="http://schemas.microsoft.com/office/drawing/2014/main" val="3676115170"/>
                  </a:ext>
                </a:extLst>
              </a:tr>
              <a:tr h="370840">
                <a:tc>
                  <a:txBody>
                    <a:bodyPr/>
                    <a:lstStyle/>
                    <a:p>
                      <a:r>
                        <a:rPr lang="en-US" dirty="0"/>
                        <a:t>Medium</a:t>
                      </a:r>
                    </a:p>
                  </a:txBody>
                  <a:tcPr/>
                </a:tc>
                <a:tc>
                  <a:txBody>
                    <a:bodyPr/>
                    <a:lstStyle/>
                    <a:p>
                      <a:r>
                        <a:rPr lang="en-US" dirty="0"/>
                        <a:t>63%</a:t>
                      </a:r>
                    </a:p>
                  </a:txBody>
                  <a:tcPr/>
                </a:tc>
                <a:tc>
                  <a:txBody>
                    <a:bodyPr/>
                    <a:lstStyle/>
                    <a:p>
                      <a:r>
                        <a:rPr lang="en-US" dirty="0"/>
                        <a:t>88%</a:t>
                      </a:r>
                    </a:p>
                  </a:txBody>
                  <a:tcPr/>
                </a:tc>
                <a:tc>
                  <a:txBody>
                    <a:bodyPr/>
                    <a:lstStyle/>
                    <a:p>
                      <a:r>
                        <a:rPr lang="en-US" dirty="0"/>
                        <a:t>55%</a:t>
                      </a:r>
                    </a:p>
                  </a:txBody>
                  <a:tcPr/>
                </a:tc>
                <a:tc>
                  <a:txBody>
                    <a:bodyPr/>
                    <a:lstStyle/>
                    <a:p>
                      <a:r>
                        <a:rPr lang="en-US" dirty="0"/>
                        <a:t>85%</a:t>
                      </a:r>
                    </a:p>
                  </a:txBody>
                  <a:tcPr/>
                </a:tc>
                <a:extLst>
                  <a:ext uri="{0D108BD9-81ED-4DB2-BD59-A6C34878D82A}">
                    <a16:rowId xmlns:a16="http://schemas.microsoft.com/office/drawing/2014/main" val="5103999"/>
                  </a:ext>
                </a:extLst>
              </a:tr>
              <a:tr h="370840">
                <a:tc>
                  <a:txBody>
                    <a:bodyPr/>
                    <a:lstStyle/>
                    <a:p>
                      <a:r>
                        <a:rPr lang="en-US" dirty="0"/>
                        <a:t>Low</a:t>
                      </a:r>
                    </a:p>
                  </a:txBody>
                  <a:tcPr/>
                </a:tc>
                <a:tc>
                  <a:txBody>
                    <a:bodyPr/>
                    <a:lstStyle/>
                    <a:p>
                      <a:r>
                        <a:rPr lang="en-US" dirty="0"/>
                        <a:t>72%</a:t>
                      </a:r>
                    </a:p>
                  </a:txBody>
                  <a:tcPr/>
                </a:tc>
                <a:tc>
                  <a:txBody>
                    <a:bodyPr/>
                    <a:lstStyle/>
                    <a:p>
                      <a:r>
                        <a:rPr lang="en-US" dirty="0"/>
                        <a:t>91%</a:t>
                      </a:r>
                    </a:p>
                  </a:txBody>
                  <a:tcPr/>
                </a:tc>
                <a:tc>
                  <a:txBody>
                    <a:bodyPr/>
                    <a:lstStyle/>
                    <a:p>
                      <a:r>
                        <a:rPr lang="en-US" dirty="0"/>
                        <a:t>67%</a:t>
                      </a:r>
                    </a:p>
                  </a:txBody>
                  <a:tcPr/>
                </a:tc>
                <a:tc>
                  <a:txBody>
                    <a:bodyPr/>
                    <a:lstStyle/>
                    <a:p>
                      <a:r>
                        <a:rPr lang="en-US" dirty="0"/>
                        <a:t>90%</a:t>
                      </a:r>
                    </a:p>
                  </a:txBody>
                  <a:tcPr/>
                </a:tc>
                <a:extLst>
                  <a:ext uri="{0D108BD9-81ED-4DB2-BD59-A6C34878D82A}">
                    <a16:rowId xmlns:a16="http://schemas.microsoft.com/office/drawing/2014/main" val="3241040559"/>
                  </a:ext>
                </a:extLst>
              </a:tr>
            </a:tbl>
          </a:graphicData>
        </a:graphic>
      </p:graphicFrame>
      <p:sp>
        <p:nvSpPr>
          <p:cNvPr id="9" name="Text Placeholder 4"/>
          <p:cNvSpPr txBox="1">
            <a:spLocks/>
          </p:cNvSpPr>
          <p:nvPr/>
        </p:nvSpPr>
        <p:spPr>
          <a:xfrm>
            <a:off x="250825" y="4308918"/>
            <a:ext cx="8662988" cy="485791"/>
          </a:xfrm>
          <a:prstGeom prst="rect">
            <a:avLst/>
          </a:prstGeom>
        </p:spPr>
        <p:txBody>
          <a:bodyPr vert="horz" lIns="0" tIns="0" rIns="0" bIns="0" rtlCol="0" anchor="ctr">
            <a:normAutofit/>
          </a:bodyPr>
          <a:lstStyle>
            <a:lvl1pPr marL="0" indent="0" algn="l" defTabSz="914400" rtl="0" eaLnBrk="1" latinLnBrk="0" hangingPunct="1">
              <a:lnSpc>
                <a:spcPts val="1800"/>
              </a:lnSpc>
              <a:spcBef>
                <a:spcPts val="0"/>
              </a:spcBef>
              <a:spcAft>
                <a:spcPts val="0"/>
              </a:spcAft>
              <a:buClr>
                <a:schemeClr val="accent1"/>
              </a:buClr>
              <a:buFont typeface="Arial" pitchFamily="34" charset="0"/>
              <a:buNone/>
              <a:defRPr lang="en-US" sz="2000" kern="1200">
                <a:solidFill>
                  <a:schemeClr val="tx1"/>
                </a:solidFill>
                <a:latin typeface="+mn-lt"/>
                <a:ea typeface="+mn-ea"/>
                <a:cs typeface="+mn-cs"/>
              </a:defRPr>
            </a:lvl1pPr>
            <a:lvl2pPr marL="361950" indent="-184150" algn="l" defTabSz="914400" rtl="0" eaLnBrk="1" latinLnBrk="0" hangingPunct="1">
              <a:spcBef>
                <a:spcPts val="500"/>
              </a:spcBef>
              <a:spcAft>
                <a:spcPts val="500"/>
              </a:spcAft>
              <a:buClr>
                <a:schemeClr val="accent1"/>
              </a:buClr>
              <a:buFont typeface="Arial" pitchFamily="34" charset="0"/>
              <a:buChar char="-"/>
              <a:defRPr lang="en-US" sz="1800" kern="1200" dirty="0" smtClean="0">
                <a:solidFill>
                  <a:schemeClr val="tx1"/>
                </a:solidFill>
                <a:latin typeface="+mn-lt"/>
                <a:ea typeface="+mn-ea"/>
                <a:cs typeface="+mn-cs"/>
              </a:defRPr>
            </a:lvl2pPr>
            <a:lvl3pPr marL="539750" indent="-177800" algn="l" defTabSz="914400" rtl="0" eaLnBrk="1" latinLnBrk="0" hangingPunct="1">
              <a:spcBef>
                <a:spcPts val="500"/>
              </a:spcBef>
              <a:spcAft>
                <a:spcPts val="500"/>
              </a:spcAft>
              <a:buClr>
                <a:schemeClr val="accent1"/>
              </a:buClr>
              <a:buFont typeface="Arial" pitchFamily="34" charset="0"/>
              <a:buChar char="-"/>
              <a:defRPr lang="en-US" sz="1800" kern="1200" dirty="0" smtClean="0">
                <a:solidFill>
                  <a:schemeClr val="tx1"/>
                </a:solidFill>
                <a:latin typeface="+mn-lt"/>
                <a:ea typeface="+mn-ea"/>
                <a:cs typeface="+mn-cs"/>
              </a:defRPr>
            </a:lvl3pPr>
            <a:lvl4pPr marL="717550" indent="-177800" algn="l" defTabSz="914400" rtl="0" eaLnBrk="1" latinLnBrk="0" hangingPunct="1">
              <a:spcBef>
                <a:spcPts val="500"/>
              </a:spcBef>
              <a:spcAft>
                <a:spcPts val="500"/>
              </a:spcAft>
              <a:buClr>
                <a:schemeClr val="accent1"/>
              </a:buClr>
              <a:buFont typeface="Arial" pitchFamily="34" charset="0"/>
              <a:buChar char="-"/>
              <a:defRPr lang="en-US" sz="1800" kern="1200" dirty="0" smtClean="0">
                <a:solidFill>
                  <a:schemeClr val="tx1"/>
                </a:solidFill>
                <a:latin typeface="+mn-lt"/>
                <a:ea typeface="+mn-ea"/>
                <a:cs typeface="+mn-cs"/>
              </a:defRPr>
            </a:lvl4pPr>
            <a:lvl5pPr marL="895350" indent="-177800" algn="l" defTabSz="914400" rtl="0" eaLnBrk="1" latinLnBrk="0" hangingPunct="1">
              <a:spcBef>
                <a:spcPts val="500"/>
              </a:spcBef>
              <a:spcAft>
                <a:spcPts val="500"/>
              </a:spcAft>
              <a:buClr>
                <a:schemeClr val="accent1"/>
              </a:buClr>
              <a:buFont typeface="Arial" pitchFamily="34" charset="0"/>
              <a:buChar char="•"/>
              <a:defRPr lang="en-AU" sz="1600" kern="1200" dirty="0" smtClean="0">
                <a:solidFill>
                  <a:schemeClr val="tx1"/>
                </a:solidFill>
                <a:latin typeface="+mn-lt"/>
                <a:ea typeface="+mn-ea"/>
                <a:cs typeface="+mn-cs"/>
              </a:defRPr>
            </a:lvl5pPr>
            <a:lvl6pPr marL="1074738" indent="-174625"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Inverse Method</a:t>
            </a:r>
          </a:p>
        </p:txBody>
      </p:sp>
      <p:sp>
        <p:nvSpPr>
          <p:cNvPr id="3" name="TextBox 2"/>
          <p:cNvSpPr txBox="1"/>
          <p:nvPr/>
        </p:nvSpPr>
        <p:spPr>
          <a:xfrm>
            <a:off x="235133" y="1337805"/>
            <a:ext cx="8640960" cy="276999"/>
          </a:xfrm>
          <a:prstGeom prst="rect">
            <a:avLst/>
          </a:prstGeom>
          <a:noFill/>
        </p:spPr>
        <p:txBody>
          <a:bodyPr wrap="square" rtlCol="0">
            <a:spAutoFit/>
          </a:bodyPr>
          <a:lstStyle/>
          <a:p>
            <a:r>
              <a:rPr lang="en-US" sz="1200" dirty="0"/>
              <a:t>Top 5 error rate: Image correct label, previously showing on top 5 results, is no longer displayed in top 5 after being perturbed</a:t>
            </a:r>
          </a:p>
        </p:txBody>
      </p:sp>
      <p:sp>
        <p:nvSpPr>
          <p:cNvPr id="10" name="TextBox 9"/>
          <p:cNvSpPr txBox="1"/>
          <p:nvPr/>
        </p:nvSpPr>
        <p:spPr>
          <a:xfrm>
            <a:off x="239457" y="1652787"/>
            <a:ext cx="8640960" cy="276999"/>
          </a:xfrm>
          <a:prstGeom prst="rect">
            <a:avLst/>
          </a:prstGeom>
          <a:noFill/>
        </p:spPr>
        <p:txBody>
          <a:bodyPr wrap="square" rtlCol="0">
            <a:spAutoFit/>
          </a:bodyPr>
          <a:lstStyle/>
          <a:p>
            <a:r>
              <a:rPr lang="en-US" sz="1200" dirty="0"/>
              <a:t>Top 1 error rate: Image correct label is no longer the one in the first position (higher confidence) after being perturbed</a:t>
            </a:r>
          </a:p>
        </p:txBody>
      </p:sp>
    </p:spTree>
    <p:extLst>
      <p:ext uri="{BB962C8B-B14F-4D97-AF65-F5344CB8AC3E}">
        <p14:creationId xmlns:p14="http://schemas.microsoft.com/office/powerpoint/2010/main" val="2420861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Conclusions</a:t>
            </a:r>
          </a:p>
        </p:txBody>
      </p:sp>
      <p:sp>
        <p:nvSpPr>
          <p:cNvPr id="3" name="Content Placeholder 2"/>
          <p:cNvSpPr>
            <a:spLocks noGrp="1"/>
          </p:cNvSpPr>
          <p:nvPr>
            <p:ph idx="1"/>
          </p:nvPr>
        </p:nvSpPr>
        <p:spPr/>
        <p:txBody>
          <a:bodyPr/>
          <a:lstStyle/>
          <a:p>
            <a:r>
              <a:rPr lang="en-US" dirty="0"/>
              <a:t>A set of small perturbations (Iterative method) are usually more efficient than one big step (Fast Method)</a:t>
            </a:r>
          </a:p>
          <a:p>
            <a:r>
              <a:rPr lang="en-US" dirty="0"/>
              <a:t>Inverse gradient perturbation yields higher errors than least likely methods</a:t>
            </a:r>
          </a:p>
          <a:p>
            <a:r>
              <a:rPr lang="en-US" dirty="0"/>
              <a:t>Least likely perturbation has higher variance between fast gradient and iterative gradient sign.</a:t>
            </a:r>
          </a:p>
          <a:p>
            <a:r>
              <a:rPr lang="en-US" dirty="0"/>
              <a:t>Images with low confidence classification are generally more susceptible to gradient perturbations</a:t>
            </a:r>
          </a:p>
          <a:p>
            <a:endParaRPr lang="en-US" dirty="0"/>
          </a:p>
        </p:txBody>
      </p:sp>
      <p:sp>
        <p:nvSpPr>
          <p:cNvPr id="4" name="Slide Number Placeholder 3"/>
          <p:cNvSpPr>
            <a:spLocks noGrp="1"/>
          </p:cNvSpPr>
          <p:nvPr>
            <p:ph type="sldNum" sz="quarter" idx="12"/>
          </p:nvPr>
        </p:nvSpPr>
        <p:spPr/>
        <p:txBody>
          <a:bodyPr/>
          <a:lstStyle/>
          <a:p>
            <a:fld id="{5EB0718A-1B3D-42D2-9A2B-FB6CFA4B4E8D}" type="slidenum">
              <a:rPr lang="en-AU" smtClean="0"/>
              <a:pPr/>
              <a:t>16</a:t>
            </a:fld>
            <a:endParaRPr lang="en-AU"/>
          </a:p>
        </p:txBody>
      </p:sp>
      <p:sp>
        <p:nvSpPr>
          <p:cNvPr id="5" name="Text Placeholder 4"/>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1371454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References</a:t>
            </a:r>
          </a:p>
        </p:txBody>
      </p:sp>
      <p:sp>
        <p:nvSpPr>
          <p:cNvPr id="3" name="Content Placeholder 2"/>
          <p:cNvSpPr>
            <a:spLocks noGrp="1"/>
          </p:cNvSpPr>
          <p:nvPr>
            <p:ph idx="1"/>
          </p:nvPr>
        </p:nvSpPr>
        <p:spPr/>
        <p:txBody>
          <a:bodyPr>
            <a:normAutofit fontScale="92500" lnSpcReduction="10000"/>
          </a:bodyPr>
          <a:lstStyle/>
          <a:p>
            <a:r>
              <a:rPr lang="en-AU" sz="1400" dirty="0"/>
              <a:t>[1] A. </a:t>
            </a:r>
            <a:r>
              <a:rPr lang="en-AU" sz="1400" dirty="0" err="1"/>
              <a:t>Krizhevsky</a:t>
            </a:r>
            <a:r>
              <a:rPr lang="en-AU" sz="1400" dirty="0"/>
              <a:t>, I. </a:t>
            </a:r>
            <a:r>
              <a:rPr lang="en-AU" sz="1400" dirty="0" err="1"/>
              <a:t>Sutskever</a:t>
            </a:r>
            <a:r>
              <a:rPr lang="en-AU" sz="1400" dirty="0"/>
              <a:t>, and G. E. Hinton, “</a:t>
            </a:r>
            <a:r>
              <a:rPr lang="en-AU" sz="1400" dirty="0" err="1"/>
              <a:t>Imagenet</a:t>
            </a:r>
            <a:r>
              <a:rPr lang="en-AU" sz="1400" dirty="0"/>
              <a:t> classification with deep convolutional neural networks,” in Advances in neural information processing systems, 2012, pp. 1097–1105.</a:t>
            </a:r>
          </a:p>
          <a:p>
            <a:r>
              <a:rPr lang="en-AU" sz="1400" dirty="0"/>
              <a:t>[2] I. G. Y. </a:t>
            </a:r>
            <a:r>
              <a:rPr lang="en-AU" sz="1400" dirty="0" err="1"/>
              <a:t>Bengio</a:t>
            </a:r>
            <a:r>
              <a:rPr lang="en-AU" sz="1400" dirty="0"/>
              <a:t> and A. </a:t>
            </a:r>
            <a:r>
              <a:rPr lang="en-AU" sz="1400" dirty="0" err="1"/>
              <a:t>Courville</a:t>
            </a:r>
            <a:r>
              <a:rPr lang="en-AU" sz="1400" dirty="0"/>
              <a:t>, “Deep learning,” 2016, book in preparation for MIT Press. [Online]. Available: </a:t>
            </a:r>
            <a:r>
              <a:rPr lang="en-US" sz="1400" dirty="0"/>
              <a:t>http://www.deeplearningbook.org</a:t>
            </a:r>
          </a:p>
          <a:p>
            <a:r>
              <a:rPr lang="en-AU" sz="1400" dirty="0"/>
              <a:t>[3] I. J. </a:t>
            </a:r>
            <a:r>
              <a:rPr lang="en-AU" sz="1400" dirty="0" err="1"/>
              <a:t>Goodfellow</a:t>
            </a:r>
            <a:r>
              <a:rPr lang="en-AU" sz="1400" dirty="0"/>
              <a:t>, J. </a:t>
            </a:r>
            <a:r>
              <a:rPr lang="en-AU" sz="1400" dirty="0" err="1"/>
              <a:t>Shlens</a:t>
            </a:r>
            <a:r>
              <a:rPr lang="en-AU" sz="1400" dirty="0"/>
              <a:t>, and C. </a:t>
            </a:r>
            <a:r>
              <a:rPr lang="en-AU" sz="1400" dirty="0" err="1"/>
              <a:t>Szegedy</a:t>
            </a:r>
            <a:r>
              <a:rPr lang="en-AU" sz="1400" dirty="0"/>
              <a:t>, “Explaining and harnessing adversarial examples,” </a:t>
            </a:r>
            <a:r>
              <a:rPr lang="en-AU" sz="1400" dirty="0" err="1"/>
              <a:t>arXiv</a:t>
            </a:r>
            <a:r>
              <a:rPr lang="en-AU" sz="1400" dirty="0"/>
              <a:t> preprint </a:t>
            </a:r>
            <a:r>
              <a:rPr lang="en-US" sz="1400" dirty="0"/>
              <a:t>arXiv:1412.6572, 2014.</a:t>
            </a:r>
          </a:p>
          <a:p>
            <a:r>
              <a:rPr lang="en-AU" sz="1400" dirty="0"/>
              <a:t>[4] N. </a:t>
            </a:r>
            <a:r>
              <a:rPr lang="en-AU" sz="1400" dirty="0" err="1"/>
              <a:t>Papernot</a:t>
            </a:r>
            <a:r>
              <a:rPr lang="en-AU" sz="1400" dirty="0"/>
              <a:t>, P. McDaniel, and I. </a:t>
            </a:r>
            <a:r>
              <a:rPr lang="en-AU" sz="1400" dirty="0" err="1"/>
              <a:t>Goodfellow</a:t>
            </a:r>
            <a:r>
              <a:rPr lang="en-AU" sz="1400" dirty="0"/>
              <a:t>, “Transferability in machine learning: from phenomena to </a:t>
            </a:r>
            <a:r>
              <a:rPr lang="en-AU" sz="1400" dirty="0" err="1"/>
              <a:t>blackbox</a:t>
            </a:r>
            <a:r>
              <a:rPr lang="en-AU" sz="1400" dirty="0"/>
              <a:t> attacks using adversarial samples,” </a:t>
            </a:r>
            <a:r>
              <a:rPr lang="en-AU" sz="1400" dirty="0" err="1"/>
              <a:t>arXiv</a:t>
            </a:r>
            <a:r>
              <a:rPr lang="en-AU" sz="1400" dirty="0"/>
              <a:t> preprint arXiv:1605.07277, 2016.</a:t>
            </a:r>
          </a:p>
          <a:p>
            <a:r>
              <a:rPr lang="en-AU" sz="1400" dirty="0"/>
              <a:t>[5] A. </a:t>
            </a:r>
            <a:r>
              <a:rPr lang="en-AU" sz="1400" dirty="0" err="1"/>
              <a:t>Kurakin</a:t>
            </a:r>
            <a:r>
              <a:rPr lang="en-AU" sz="1400" dirty="0"/>
              <a:t>, I. </a:t>
            </a:r>
            <a:r>
              <a:rPr lang="en-AU" sz="1400" dirty="0" err="1"/>
              <a:t>Goodfellow</a:t>
            </a:r>
            <a:r>
              <a:rPr lang="en-AU" sz="1400" dirty="0"/>
              <a:t>, and S. </a:t>
            </a:r>
            <a:r>
              <a:rPr lang="en-AU" sz="1400" dirty="0" err="1"/>
              <a:t>Bengio</a:t>
            </a:r>
            <a:r>
              <a:rPr lang="en-AU" sz="1400" dirty="0"/>
              <a:t>, “Adversarial examples in the physical world,” </a:t>
            </a:r>
            <a:r>
              <a:rPr lang="en-AU" sz="1400" dirty="0" err="1"/>
              <a:t>arXiv</a:t>
            </a:r>
            <a:r>
              <a:rPr lang="en-AU" sz="1400" dirty="0"/>
              <a:t>, Tech. Rep., </a:t>
            </a:r>
          </a:p>
          <a:p>
            <a:r>
              <a:rPr lang="en-US" sz="1400" dirty="0"/>
              <a:t>[6] C. </a:t>
            </a:r>
            <a:r>
              <a:rPr lang="en-US" sz="1400" dirty="0" err="1"/>
              <a:t>Szegedy</a:t>
            </a:r>
            <a:r>
              <a:rPr lang="en-US" sz="1400" dirty="0"/>
              <a:t>, W. </a:t>
            </a:r>
            <a:r>
              <a:rPr lang="en-US" sz="1400" dirty="0" err="1"/>
              <a:t>Zaremba</a:t>
            </a:r>
            <a:r>
              <a:rPr lang="en-US" sz="1400" dirty="0"/>
              <a:t>, I. </a:t>
            </a:r>
            <a:r>
              <a:rPr lang="en-US" sz="1400" dirty="0" err="1"/>
              <a:t>Sutskever</a:t>
            </a:r>
            <a:r>
              <a:rPr lang="en-US" sz="1400" dirty="0"/>
              <a:t>, J. Bruna, D. </a:t>
            </a:r>
            <a:r>
              <a:rPr lang="en-US" sz="1400" dirty="0" err="1"/>
              <a:t>Erhan</a:t>
            </a:r>
            <a:r>
              <a:rPr lang="en-US" sz="1400" dirty="0"/>
              <a:t>, I. </a:t>
            </a:r>
            <a:r>
              <a:rPr lang="en-US" sz="1400" dirty="0" err="1"/>
              <a:t>Goodfellow</a:t>
            </a:r>
            <a:r>
              <a:rPr lang="en-US" sz="1400" dirty="0"/>
              <a:t>, and R. Fergus, “Intriguing properties </a:t>
            </a:r>
            <a:r>
              <a:rPr lang="en-AU" sz="1400" dirty="0"/>
              <a:t>of neural networks,” </a:t>
            </a:r>
            <a:r>
              <a:rPr lang="en-AU" sz="1400" dirty="0" err="1"/>
              <a:t>arXiv</a:t>
            </a:r>
            <a:r>
              <a:rPr lang="en-AU" sz="1400" dirty="0"/>
              <a:t> preprint arXiv:1312.6199, 2013.</a:t>
            </a:r>
          </a:p>
          <a:p>
            <a:r>
              <a:rPr lang="en-AU" sz="1400" dirty="0"/>
              <a:t>[7] Y. </a:t>
            </a:r>
            <a:r>
              <a:rPr lang="en-AU" sz="1400" dirty="0" err="1"/>
              <a:t>LeCun</a:t>
            </a:r>
            <a:r>
              <a:rPr lang="en-AU" sz="1400" dirty="0"/>
              <a:t> and C. Cortes, “The </a:t>
            </a:r>
            <a:r>
              <a:rPr lang="en-AU" sz="1400" dirty="0" err="1"/>
              <a:t>mnist</a:t>
            </a:r>
            <a:r>
              <a:rPr lang="en-AU" sz="1400" dirty="0"/>
              <a:t> database of handwritten digits,” 1998.</a:t>
            </a:r>
          </a:p>
          <a:p>
            <a:r>
              <a:rPr lang="en-AU" sz="1400" dirty="0"/>
              <a:t>[8] M. Nielsen, “Neural networks and deep learning,” 2016. [Online]. Available: </a:t>
            </a:r>
            <a:r>
              <a:rPr lang="en-US" sz="1400" dirty="0"/>
              <a:t>http://www.neuralnetworksanddeeplearning.com</a:t>
            </a:r>
          </a:p>
          <a:p>
            <a:r>
              <a:rPr lang="en-AU" sz="1400" dirty="0"/>
              <a:t>[9] M. D. </a:t>
            </a:r>
            <a:r>
              <a:rPr lang="en-AU" sz="1400" dirty="0" err="1"/>
              <a:t>Zeiler</a:t>
            </a:r>
            <a:r>
              <a:rPr lang="en-AU" sz="1400" dirty="0"/>
              <a:t> and R. Fergus, “Visualizing and understanding convolutional networks,” in European Conference </a:t>
            </a:r>
            <a:r>
              <a:rPr lang="en-US" sz="1400" dirty="0"/>
              <a:t>on Computer Vision. Springer, 2014, pp. 818–833.</a:t>
            </a:r>
          </a:p>
          <a:p>
            <a:r>
              <a:rPr lang="en-US" sz="1400" dirty="0"/>
              <a:t>[10] G. E. Hinton, N. Srivastava, A. </a:t>
            </a:r>
            <a:r>
              <a:rPr lang="en-US" sz="1400" dirty="0" err="1"/>
              <a:t>Krizhevsky</a:t>
            </a:r>
            <a:r>
              <a:rPr lang="en-US" sz="1400" dirty="0"/>
              <a:t>, I. </a:t>
            </a:r>
            <a:r>
              <a:rPr lang="en-US" sz="1400" dirty="0" err="1"/>
              <a:t>Sutskever</a:t>
            </a:r>
            <a:r>
              <a:rPr lang="en-US" sz="1400" dirty="0"/>
              <a:t>, and R. R. </a:t>
            </a:r>
            <a:r>
              <a:rPr lang="en-US" sz="1400" dirty="0" err="1"/>
              <a:t>Salakhutdinov</a:t>
            </a:r>
            <a:r>
              <a:rPr lang="en-US" sz="1400" dirty="0"/>
              <a:t>, “</a:t>
            </a:r>
            <a:r>
              <a:rPr lang="en-US" sz="1400" dirty="0" err="1"/>
              <a:t>Improvi</a:t>
            </a:r>
            <a:r>
              <a:rPr lang="fr-FR" sz="1400" dirty="0"/>
              <a:t>2016. [Online]. </a:t>
            </a:r>
            <a:r>
              <a:rPr lang="fr-FR" sz="1400" dirty="0" err="1"/>
              <a:t>Available</a:t>
            </a:r>
            <a:r>
              <a:rPr lang="fr-FR" sz="1400" dirty="0"/>
              <a:t>: http://arxiv.org/abs/1607.02533</a:t>
            </a:r>
            <a:endParaRPr lang="en-US" sz="1400" dirty="0"/>
          </a:p>
        </p:txBody>
      </p:sp>
      <p:sp>
        <p:nvSpPr>
          <p:cNvPr id="4" name="Slide Number Placeholder 3"/>
          <p:cNvSpPr>
            <a:spLocks noGrp="1"/>
          </p:cNvSpPr>
          <p:nvPr>
            <p:ph type="sldNum" sz="quarter" idx="12"/>
          </p:nvPr>
        </p:nvSpPr>
        <p:spPr/>
        <p:txBody>
          <a:bodyPr/>
          <a:lstStyle/>
          <a:p>
            <a:fld id="{5EB0718A-1B3D-42D2-9A2B-FB6CFA4B4E8D}" type="slidenum">
              <a:rPr lang="en-AU" smtClean="0"/>
              <a:pPr/>
              <a:t>17</a:t>
            </a:fld>
            <a:endParaRPr lang="en-AU"/>
          </a:p>
        </p:txBody>
      </p:sp>
      <p:sp>
        <p:nvSpPr>
          <p:cNvPr id="5" name="Text Placeholder 4"/>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13691374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References (2)</a:t>
            </a:r>
          </a:p>
        </p:txBody>
      </p:sp>
      <p:sp>
        <p:nvSpPr>
          <p:cNvPr id="3" name="Content Placeholder 2"/>
          <p:cNvSpPr>
            <a:spLocks noGrp="1"/>
          </p:cNvSpPr>
          <p:nvPr>
            <p:ph idx="1"/>
          </p:nvPr>
        </p:nvSpPr>
        <p:spPr/>
        <p:txBody>
          <a:bodyPr>
            <a:noAutofit/>
          </a:bodyPr>
          <a:lstStyle/>
          <a:p>
            <a:r>
              <a:rPr lang="en-AU" sz="1050" dirty="0"/>
              <a:t>[11] S. </a:t>
            </a:r>
            <a:r>
              <a:rPr lang="en-AU" sz="1050" dirty="0" err="1"/>
              <a:t>Gu</a:t>
            </a:r>
            <a:r>
              <a:rPr lang="en-AU" sz="1050" dirty="0"/>
              <a:t> and L. </a:t>
            </a:r>
            <a:r>
              <a:rPr lang="en-AU" sz="1050" dirty="0" err="1"/>
              <a:t>Rigazio</a:t>
            </a:r>
            <a:r>
              <a:rPr lang="en-AU" sz="1050" dirty="0"/>
              <a:t>, “Towards deep neural network architectures robust to adversarial examples,” </a:t>
            </a:r>
            <a:r>
              <a:rPr lang="en-AU" sz="1050" dirty="0" err="1"/>
              <a:t>arXiv</a:t>
            </a:r>
            <a:r>
              <a:rPr lang="en-AU" sz="1050" dirty="0"/>
              <a:t> preprint </a:t>
            </a:r>
            <a:r>
              <a:rPr lang="en-US" sz="1050" dirty="0"/>
              <a:t>arXiv:1412.5068, 2014.</a:t>
            </a:r>
          </a:p>
          <a:p>
            <a:r>
              <a:rPr lang="en-AU" sz="1050" dirty="0"/>
              <a:t>[12] A. Nguyen, J. </a:t>
            </a:r>
            <a:r>
              <a:rPr lang="en-AU" sz="1050" dirty="0" err="1"/>
              <a:t>Yosinski</a:t>
            </a:r>
            <a:r>
              <a:rPr lang="en-AU" sz="1050" dirty="0"/>
              <a:t>, and J. </a:t>
            </a:r>
            <a:r>
              <a:rPr lang="en-AU" sz="1050" dirty="0" err="1"/>
              <a:t>Clune</a:t>
            </a:r>
            <a:r>
              <a:rPr lang="en-AU" sz="1050" dirty="0"/>
              <a:t>, “Deep neural networks are easily fooled: High confidence predictions for unrecognizable images,” in 2015 IEEE Conference on Computer Vision and Pattern Recognition (CVPR).</a:t>
            </a:r>
            <a:r>
              <a:rPr lang="en-US" sz="1050" dirty="0"/>
              <a:t>IEEE, 2015, pp. 427–436.</a:t>
            </a:r>
          </a:p>
          <a:p>
            <a:r>
              <a:rPr lang="en-AU" sz="1050" dirty="0"/>
              <a:t>[13] N. Dalvi, P. </a:t>
            </a:r>
            <a:r>
              <a:rPr lang="en-AU" sz="1050" dirty="0" err="1"/>
              <a:t>Domingos</a:t>
            </a:r>
            <a:r>
              <a:rPr lang="en-AU" sz="1050" dirty="0"/>
              <a:t>, S. </a:t>
            </a:r>
            <a:r>
              <a:rPr lang="en-AU" sz="1050" dirty="0" err="1"/>
              <a:t>Sanghai</a:t>
            </a:r>
            <a:r>
              <a:rPr lang="en-AU" sz="1050" dirty="0"/>
              <a:t>, D. </a:t>
            </a:r>
            <a:r>
              <a:rPr lang="en-AU" sz="1050" dirty="0" err="1"/>
              <a:t>Verma</a:t>
            </a:r>
            <a:r>
              <a:rPr lang="en-AU" sz="1050" dirty="0"/>
              <a:t> et al., “Adversarial classification,” in Proceedings of the tenth ACM SIGKDD international conference on Knowledge discovery and data mining. ACM, 2004, pp. 99–108.</a:t>
            </a:r>
          </a:p>
          <a:p>
            <a:r>
              <a:rPr lang="en-AU" sz="1050" dirty="0"/>
              <a:t>[14] D. Lowd and C. Meek, “Adversarial learning,” in Proceedings of the eleventh ACM SIGKDD international conference on Knowledge discovery in data mining. ACM, 2005, pp. 641–647.</a:t>
            </a:r>
          </a:p>
          <a:p>
            <a:r>
              <a:rPr lang="en-AU" sz="1050" dirty="0"/>
              <a:t>[15] C. </a:t>
            </a:r>
            <a:r>
              <a:rPr lang="en-AU" sz="1050" dirty="0" err="1"/>
              <a:t>Billovits</a:t>
            </a:r>
            <a:r>
              <a:rPr lang="en-AU" sz="1050" dirty="0"/>
              <a:t>, M. Eric, and N. </a:t>
            </a:r>
            <a:r>
              <a:rPr lang="en-AU" sz="1050" dirty="0" err="1"/>
              <a:t>Agarwala</a:t>
            </a:r>
            <a:r>
              <a:rPr lang="en-AU" sz="1050" dirty="0"/>
              <a:t>, “Hitting depth: Investigating robustness to adversarial examples in deep </a:t>
            </a:r>
            <a:r>
              <a:rPr lang="en-US" sz="1050" dirty="0"/>
              <a:t>convolutional neural networks.”</a:t>
            </a:r>
          </a:p>
          <a:p>
            <a:r>
              <a:rPr lang="en-AU" sz="1050" dirty="0"/>
              <a:t>[16] Y. </a:t>
            </a:r>
            <a:r>
              <a:rPr lang="en-AU" sz="1050" dirty="0" err="1"/>
              <a:t>LeCun</a:t>
            </a:r>
            <a:r>
              <a:rPr lang="en-AU" sz="1050" dirty="0"/>
              <a:t>, L. </a:t>
            </a:r>
            <a:r>
              <a:rPr lang="en-AU" sz="1050" dirty="0" err="1"/>
              <a:t>Bottou</a:t>
            </a:r>
            <a:r>
              <a:rPr lang="en-AU" sz="1050" dirty="0"/>
              <a:t>, Y. </a:t>
            </a:r>
            <a:r>
              <a:rPr lang="en-AU" sz="1050" dirty="0" err="1"/>
              <a:t>Bengio</a:t>
            </a:r>
            <a:r>
              <a:rPr lang="en-AU" sz="1050" dirty="0"/>
              <a:t>, and P. </a:t>
            </a:r>
            <a:r>
              <a:rPr lang="en-AU" sz="1050" dirty="0" err="1"/>
              <a:t>Haffner</a:t>
            </a:r>
            <a:r>
              <a:rPr lang="en-AU" sz="1050" dirty="0"/>
              <a:t>, “Gradient-based learning applied to document recognition,” Proceedings of the IEEE, vol. 86, no. 11, pp. 2278–2324, 1998.</a:t>
            </a:r>
          </a:p>
          <a:p>
            <a:r>
              <a:rPr lang="en-AU" sz="1050" dirty="0"/>
              <a:t>[17] D. </a:t>
            </a:r>
            <a:r>
              <a:rPr lang="en-AU" sz="1050" dirty="0" err="1"/>
              <a:t>Floreano</a:t>
            </a:r>
            <a:r>
              <a:rPr lang="en-AU" sz="1050" dirty="0"/>
              <a:t> and C. </a:t>
            </a:r>
            <a:r>
              <a:rPr lang="en-AU" sz="1050" dirty="0" err="1"/>
              <a:t>Mattiussi</a:t>
            </a:r>
            <a:r>
              <a:rPr lang="en-AU" sz="1050" dirty="0"/>
              <a:t>, Bio-inspired artificial intelligence: theories, methods, and technologies. MIT </a:t>
            </a:r>
            <a:r>
              <a:rPr lang="en-US" sz="1050" dirty="0"/>
              <a:t>press, 2008.</a:t>
            </a:r>
          </a:p>
          <a:p>
            <a:r>
              <a:rPr lang="en-US" sz="1050" dirty="0"/>
              <a:t>[18] Y. </a:t>
            </a:r>
            <a:r>
              <a:rPr lang="en-US" sz="1050" dirty="0" err="1"/>
              <a:t>Jia</a:t>
            </a:r>
            <a:r>
              <a:rPr lang="en-US" sz="1050" dirty="0"/>
              <a:t>, E. </a:t>
            </a:r>
            <a:r>
              <a:rPr lang="en-US" sz="1050" dirty="0" err="1"/>
              <a:t>Shelhamer</a:t>
            </a:r>
            <a:r>
              <a:rPr lang="en-US" sz="1050" dirty="0"/>
              <a:t>, J. Donahue, S. </a:t>
            </a:r>
            <a:r>
              <a:rPr lang="en-US" sz="1050" dirty="0" err="1"/>
              <a:t>Karayev</a:t>
            </a:r>
            <a:r>
              <a:rPr lang="en-US" sz="1050" dirty="0"/>
              <a:t>, J. Long, R. </a:t>
            </a:r>
            <a:r>
              <a:rPr lang="en-US" sz="1050" dirty="0" err="1"/>
              <a:t>Girshick</a:t>
            </a:r>
            <a:r>
              <a:rPr lang="en-US" sz="1050" dirty="0"/>
              <a:t>, S. </a:t>
            </a:r>
            <a:r>
              <a:rPr lang="en-US" sz="1050" dirty="0" err="1"/>
              <a:t>Guadarrama</a:t>
            </a:r>
            <a:r>
              <a:rPr lang="en-US" sz="1050" dirty="0"/>
              <a:t>, and T. Darrell, “</a:t>
            </a:r>
            <a:r>
              <a:rPr lang="en-US" sz="1050" dirty="0" err="1"/>
              <a:t>Caffe</a:t>
            </a:r>
            <a:r>
              <a:rPr lang="en-US" sz="1050" dirty="0"/>
              <a:t>: </a:t>
            </a:r>
            <a:r>
              <a:rPr lang="en-AU" sz="1050" dirty="0"/>
              <a:t>Convolutional architecture for fast feature embedding,” in Proceedings of the 22nd ACM international conference </a:t>
            </a:r>
            <a:r>
              <a:rPr lang="en-US" sz="1050" dirty="0"/>
              <a:t>on Multimedia. ACM, 2014, pp. 675–678.</a:t>
            </a:r>
          </a:p>
          <a:p>
            <a:r>
              <a:rPr lang="en-AU" sz="1050" dirty="0"/>
              <a:t>[19] K. O. Stanley, “Compositional pattern producing networks: A novel abstraction</a:t>
            </a:r>
          </a:p>
          <a:p>
            <a:r>
              <a:rPr lang="en-US" sz="1050" dirty="0"/>
              <a:t>[20] N. </a:t>
            </a:r>
            <a:r>
              <a:rPr lang="en-US" sz="1050" dirty="0" err="1"/>
              <a:t>Papernot</a:t>
            </a:r>
            <a:r>
              <a:rPr lang="en-US" sz="1050" dirty="0"/>
              <a:t>, P. McDaniel, I. </a:t>
            </a:r>
            <a:r>
              <a:rPr lang="en-US" sz="1050" dirty="0" err="1"/>
              <a:t>Goodfellow</a:t>
            </a:r>
            <a:r>
              <a:rPr lang="en-US" sz="1050" dirty="0"/>
              <a:t>, S. </a:t>
            </a:r>
            <a:r>
              <a:rPr lang="en-US" sz="1050" dirty="0" err="1"/>
              <a:t>Jha</a:t>
            </a:r>
            <a:r>
              <a:rPr lang="en-US" sz="1050" dirty="0"/>
              <a:t>, Z. </a:t>
            </a:r>
            <a:r>
              <a:rPr lang="en-US" sz="1050" dirty="0" err="1"/>
              <a:t>Berkay</a:t>
            </a:r>
            <a:r>
              <a:rPr lang="en-US" sz="1050" dirty="0"/>
              <a:t> </a:t>
            </a:r>
            <a:r>
              <a:rPr lang="en-US" sz="1050" dirty="0" err="1"/>
              <a:t>Celik</a:t>
            </a:r>
            <a:r>
              <a:rPr lang="en-US" sz="1050" dirty="0"/>
              <a:t>, and A. Swami, “Practical black-box attacks </a:t>
            </a:r>
            <a:r>
              <a:rPr lang="en-AU" sz="1050" dirty="0"/>
              <a:t>against deep learning systems using adversarial examples,” </a:t>
            </a:r>
            <a:r>
              <a:rPr lang="en-AU" sz="1050" dirty="0" err="1"/>
              <a:t>arXiv</a:t>
            </a:r>
            <a:r>
              <a:rPr lang="en-AU" sz="1050" dirty="0"/>
              <a:t> preprint arXiv:1602.02697, 2016.</a:t>
            </a:r>
          </a:p>
          <a:p>
            <a:r>
              <a:rPr lang="en-AU" sz="1050" dirty="0"/>
              <a:t>[21] K. </a:t>
            </a:r>
            <a:r>
              <a:rPr lang="en-AU" sz="1050" dirty="0" err="1"/>
              <a:t>Simonyan</a:t>
            </a:r>
            <a:r>
              <a:rPr lang="en-AU" sz="1050" dirty="0"/>
              <a:t> and A. Zisserman, “Very deep convolutional networks for large-scale image recognition,” </a:t>
            </a:r>
            <a:r>
              <a:rPr lang="en-AU" sz="1050" dirty="0" err="1"/>
              <a:t>arXiv</a:t>
            </a:r>
            <a:r>
              <a:rPr lang="en-AU" sz="1050" dirty="0"/>
              <a:t> </a:t>
            </a:r>
            <a:r>
              <a:rPr lang="en-US" sz="1050" dirty="0"/>
              <a:t>preprint arXiv:1409.1556, 2014.</a:t>
            </a:r>
          </a:p>
        </p:txBody>
      </p:sp>
      <p:sp>
        <p:nvSpPr>
          <p:cNvPr id="4" name="Slide Number Placeholder 3"/>
          <p:cNvSpPr>
            <a:spLocks noGrp="1"/>
          </p:cNvSpPr>
          <p:nvPr>
            <p:ph type="sldNum" sz="quarter" idx="12"/>
          </p:nvPr>
        </p:nvSpPr>
        <p:spPr/>
        <p:txBody>
          <a:bodyPr/>
          <a:lstStyle/>
          <a:p>
            <a:fld id="{5EB0718A-1B3D-42D2-9A2B-FB6CFA4B4E8D}" type="slidenum">
              <a:rPr lang="en-AU" smtClean="0"/>
              <a:pPr/>
              <a:t>18</a:t>
            </a:fld>
            <a:endParaRPr lang="en-AU"/>
          </a:p>
        </p:txBody>
      </p:sp>
      <p:sp>
        <p:nvSpPr>
          <p:cNvPr id="5" name="Text Placeholder 4"/>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10048570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Context</a:t>
            </a:r>
          </a:p>
        </p:txBody>
      </p:sp>
      <p:sp>
        <p:nvSpPr>
          <p:cNvPr id="4" name="Slide Number Placeholder 3"/>
          <p:cNvSpPr>
            <a:spLocks noGrp="1"/>
          </p:cNvSpPr>
          <p:nvPr>
            <p:ph type="sldNum" sz="quarter" idx="12"/>
          </p:nvPr>
        </p:nvSpPr>
        <p:spPr/>
        <p:txBody>
          <a:bodyPr/>
          <a:lstStyle/>
          <a:p>
            <a:fld id="{5EB0718A-1B3D-42D2-9A2B-FB6CFA4B4E8D}" type="slidenum">
              <a:rPr lang="en-AU" smtClean="0"/>
              <a:pPr/>
              <a:t>2</a:t>
            </a:fld>
            <a:endParaRPr lang="en-AU"/>
          </a:p>
        </p:txBody>
      </p:sp>
      <p:sp>
        <p:nvSpPr>
          <p:cNvPr id="5" name="Text Placeholder 4"/>
          <p:cNvSpPr>
            <a:spLocks noGrp="1"/>
          </p:cNvSpPr>
          <p:nvPr>
            <p:ph type="body" sz="quarter" idx="13"/>
          </p:nvPr>
        </p:nvSpPr>
        <p:spPr/>
        <p:txBody>
          <a:bodyPr/>
          <a:lstStyle/>
          <a:p>
            <a:endParaRPr lang="en-US" dirty="0"/>
          </a:p>
        </p:txBody>
      </p:sp>
      <p:sp>
        <p:nvSpPr>
          <p:cNvPr id="6" name="Content Placeholder 2"/>
          <p:cNvSpPr>
            <a:spLocks noGrp="1"/>
          </p:cNvSpPr>
          <p:nvPr>
            <p:ph idx="1"/>
          </p:nvPr>
        </p:nvSpPr>
        <p:spPr>
          <a:xfrm>
            <a:off x="250824" y="1960596"/>
            <a:ext cx="8662989" cy="4248323"/>
          </a:xfrm>
        </p:spPr>
        <p:txBody>
          <a:bodyPr/>
          <a:lstStyle/>
          <a:p>
            <a:r>
              <a:rPr lang="en-US" dirty="0"/>
              <a:t>Smartphones and Computers have become increasingly powerful</a:t>
            </a:r>
          </a:p>
          <a:p>
            <a:r>
              <a:rPr lang="en-US" dirty="0"/>
              <a:t>Cameras sensors are ubiquitous</a:t>
            </a:r>
          </a:p>
          <a:p>
            <a:r>
              <a:rPr lang="en-US" dirty="0"/>
              <a:t>Machine Learning algorithms are able to run on portable devices</a:t>
            </a:r>
          </a:p>
          <a:p>
            <a:r>
              <a:rPr lang="en-US" dirty="0"/>
              <a:t>Data is growing exponentially</a:t>
            </a: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20278" y="3645024"/>
            <a:ext cx="5324080" cy="2842517"/>
          </a:xfrm>
          <a:prstGeom prst="rect">
            <a:avLst/>
          </a:prstGeom>
        </p:spPr>
      </p:pic>
    </p:spTree>
    <p:extLst>
      <p:ext uri="{BB962C8B-B14F-4D97-AF65-F5344CB8AC3E}">
        <p14:creationId xmlns:p14="http://schemas.microsoft.com/office/powerpoint/2010/main" val="22819809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Introduction</a:t>
            </a:r>
            <a:endParaRPr lang="en-US" dirty="0"/>
          </a:p>
        </p:txBody>
      </p:sp>
      <p:sp>
        <p:nvSpPr>
          <p:cNvPr id="3" name="Content Placeholder 2"/>
          <p:cNvSpPr>
            <a:spLocks noGrp="1"/>
          </p:cNvSpPr>
          <p:nvPr>
            <p:ph idx="1"/>
          </p:nvPr>
        </p:nvSpPr>
        <p:spPr/>
        <p:txBody>
          <a:bodyPr/>
          <a:lstStyle/>
          <a:p>
            <a:r>
              <a:rPr lang="pt-BR" i="1" dirty="0"/>
              <a:t>“ Computer vision is an interdisciplinary field that deals with how computers can be made to gain high-level understanding from digital images or videos” </a:t>
            </a:r>
            <a:r>
              <a:rPr lang="pt-BR" dirty="0"/>
              <a:t>- Wikipedia</a:t>
            </a:r>
          </a:p>
          <a:p>
            <a:endParaRPr lang="en-US" dirty="0"/>
          </a:p>
        </p:txBody>
      </p:sp>
      <p:sp>
        <p:nvSpPr>
          <p:cNvPr id="4" name="Slide Number Placeholder 3"/>
          <p:cNvSpPr>
            <a:spLocks noGrp="1"/>
          </p:cNvSpPr>
          <p:nvPr>
            <p:ph type="sldNum" sz="quarter" idx="12"/>
          </p:nvPr>
        </p:nvSpPr>
        <p:spPr/>
        <p:txBody>
          <a:bodyPr/>
          <a:lstStyle/>
          <a:p>
            <a:fld id="{5EB0718A-1B3D-42D2-9A2B-FB6CFA4B4E8D}" type="slidenum">
              <a:rPr lang="en-AU" smtClean="0"/>
              <a:pPr/>
              <a:t>3</a:t>
            </a:fld>
            <a:endParaRPr lang="en-AU"/>
          </a:p>
        </p:txBody>
      </p:sp>
      <p:sp>
        <p:nvSpPr>
          <p:cNvPr id="5" name="Text Placeholder 4"/>
          <p:cNvSpPr>
            <a:spLocks noGrp="1"/>
          </p:cNvSpPr>
          <p:nvPr>
            <p:ph type="body" sz="quarter" idx="13"/>
          </p:nvPr>
        </p:nvSpPr>
        <p:spPr/>
        <p:txBody>
          <a:bodyPr/>
          <a:lstStyle/>
          <a:p>
            <a:r>
              <a:rPr lang="en-US" dirty="0"/>
              <a:t>What is Computer Vision?</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0154" y="2852936"/>
            <a:ext cx="7524328" cy="3344146"/>
          </a:xfrm>
          <a:prstGeom prst="rect">
            <a:avLst/>
          </a:prstGeom>
        </p:spPr>
      </p:pic>
    </p:spTree>
    <p:extLst>
      <p:ext uri="{BB962C8B-B14F-4D97-AF65-F5344CB8AC3E}">
        <p14:creationId xmlns:p14="http://schemas.microsoft.com/office/powerpoint/2010/main" val="20224334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Evolution of Neural Networks</a:t>
            </a:r>
          </a:p>
        </p:txBody>
      </p:sp>
      <p:sp>
        <p:nvSpPr>
          <p:cNvPr id="3" name="Content Placeholder 2"/>
          <p:cNvSpPr>
            <a:spLocks noGrp="1"/>
          </p:cNvSpPr>
          <p:nvPr>
            <p:ph idx="1"/>
          </p:nvPr>
        </p:nvSpPr>
        <p:spPr/>
        <p:txBody>
          <a:bodyPr/>
          <a:lstStyle/>
          <a:p>
            <a:r>
              <a:rPr lang="en-US" dirty="0"/>
              <a:t>Networks evolved from single perceptron to multi-layered networks (Convolutional Neural Nets) [2]</a:t>
            </a:r>
          </a:p>
          <a:p>
            <a:r>
              <a:rPr lang="en-US" dirty="0"/>
              <a:t> Cloud Computing along with GPU power made it feasible to train complex algorithms</a:t>
            </a:r>
          </a:p>
          <a:p>
            <a:r>
              <a:rPr lang="en-US" dirty="0"/>
              <a:t>Highly-non linear models capable of generalizing well [3][6]</a:t>
            </a:r>
          </a:p>
        </p:txBody>
      </p:sp>
      <p:sp>
        <p:nvSpPr>
          <p:cNvPr id="4" name="Slide Number Placeholder 3"/>
          <p:cNvSpPr>
            <a:spLocks noGrp="1"/>
          </p:cNvSpPr>
          <p:nvPr>
            <p:ph type="sldNum" sz="quarter" idx="12"/>
          </p:nvPr>
        </p:nvSpPr>
        <p:spPr/>
        <p:txBody>
          <a:bodyPr/>
          <a:lstStyle/>
          <a:p>
            <a:fld id="{5EB0718A-1B3D-42D2-9A2B-FB6CFA4B4E8D}" type="slidenum">
              <a:rPr lang="en-AU" smtClean="0"/>
              <a:pPr/>
              <a:t>4</a:t>
            </a:fld>
            <a:endParaRPr lang="en-AU"/>
          </a:p>
        </p:txBody>
      </p:sp>
      <p:sp>
        <p:nvSpPr>
          <p:cNvPr id="5" name="Text Placeholder 4"/>
          <p:cNvSpPr>
            <a:spLocks noGrp="1"/>
          </p:cNvSpPr>
          <p:nvPr>
            <p:ph type="body" sz="quarter" idx="13"/>
          </p:nvPr>
        </p:nvSpPr>
        <p:spPr/>
        <p:txBody>
          <a:bodyPr/>
          <a:lstStyle/>
          <a:p>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2905" y="3952604"/>
            <a:ext cx="3246323" cy="2140691"/>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76498" y="4293096"/>
            <a:ext cx="4750044" cy="1130358"/>
          </a:xfrm>
          <a:prstGeom prst="rect">
            <a:avLst/>
          </a:prstGeom>
        </p:spPr>
      </p:pic>
    </p:spTree>
    <p:extLst>
      <p:ext uri="{BB962C8B-B14F-4D97-AF65-F5344CB8AC3E}">
        <p14:creationId xmlns:p14="http://schemas.microsoft.com/office/powerpoint/2010/main" val="35795930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Deep Learning</a:t>
            </a:r>
          </a:p>
        </p:txBody>
      </p:sp>
      <p:sp>
        <p:nvSpPr>
          <p:cNvPr id="3" name="Content Placeholder 2"/>
          <p:cNvSpPr>
            <a:spLocks noGrp="1"/>
          </p:cNvSpPr>
          <p:nvPr>
            <p:ph idx="1"/>
          </p:nvPr>
        </p:nvSpPr>
        <p:spPr/>
        <p:txBody>
          <a:bodyPr/>
          <a:lstStyle/>
          <a:p>
            <a:r>
              <a:rPr lang="en-US" dirty="0"/>
              <a:t>Uses deep networks instead of shallow models with many layers not always fully connected.</a:t>
            </a:r>
          </a:p>
          <a:p>
            <a:r>
              <a:rPr lang="en-US" dirty="0"/>
              <a:t>Multiple processing layers, composed of multiple linear and non-linear transformations</a:t>
            </a:r>
          </a:p>
          <a:p>
            <a:r>
              <a:rPr lang="en-US" dirty="0"/>
              <a:t>Learns multiple levels of representation that correspond to different levels of abstraction; the levels from a hierarchy of concepts</a:t>
            </a:r>
          </a:p>
        </p:txBody>
      </p:sp>
      <p:sp>
        <p:nvSpPr>
          <p:cNvPr id="4" name="Slide Number Placeholder 3"/>
          <p:cNvSpPr>
            <a:spLocks noGrp="1"/>
          </p:cNvSpPr>
          <p:nvPr>
            <p:ph type="sldNum" sz="quarter" idx="12"/>
          </p:nvPr>
        </p:nvSpPr>
        <p:spPr/>
        <p:txBody>
          <a:bodyPr/>
          <a:lstStyle/>
          <a:p>
            <a:fld id="{5EB0718A-1B3D-42D2-9A2B-FB6CFA4B4E8D}" type="slidenum">
              <a:rPr lang="en-AU" smtClean="0"/>
              <a:pPr/>
              <a:t>5</a:t>
            </a:fld>
            <a:endParaRPr lang="en-AU"/>
          </a:p>
        </p:txBody>
      </p:sp>
      <p:sp>
        <p:nvSpPr>
          <p:cNvPr id="5" name="Text Placeholder 4"/>
          <p:cNvSpPr>
            <a:spLocks noGrp="1"/>
          </p:cNvSpPr>
          <p:nvPr>
            <p:ph type="body" sz="quarter" idx="13"/>
          </p:nvPr>
        </p:nvSpPr>
        <p:spPr/>
        <p:txBody>
          <a:bodyPr/>
          <a:lstStyle/>
          <a:p>
            <a:endParaRPr lang="en-US"/>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33223" y="3988827"/>
            <a:ext cx="2898190" cy="2531137"/>
          </a:xfrm>
          <a:prstGeom prst="rect">
            <a:avLst/>
          </a:prstGeom>
        </p:spPr>
      </p:pic>
    </p:spTree>
    <p:extLst>
      <p:ext uri="{BB962C8B-B14F-4D97-AF65-F5344CB8AC3E}">
        <p14:creationId xmlns:p14="http://schemas.microsoft.com/office/powerpoint/2010/main" val="26266374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Fooling a Deep Learning System</a:t>
            </a:r>
          </a:p>
        </p:txBody>
      </p:sp>
      <p:sp>
        <p:nvSpPr>
          <p:cNvPr id="3" name="Content Placeholder 2"/>
          <p:cNvSpPr>
            <a:spLocks noGrp="1"/>
          </p:cNvSpPr>
          <p:nvPr>
            <p:ph idx="1"/>
          </p:nvPr>
        </p:nvSpPr>
        <p:spPr/>
        <p:txBody>
          <a:bodyPr/>
          <a:lstStyle/>
          <a:p>
            <a:r>
              <a:rPr lang="en-US" dirty="0"/>
              <a:t>Wide spread use of computer vision systems can be a threat if algorithms can be “fooled” [12]</a:t>
            </a:r>
          </a:p>
          <a:p>
            <a:r>
              <a:rPr lang="en-US" dirty="0"/>
              <a:t>Deep Learning techniques are still a black box and generalization is not fully understood [9][15]</a:t>
            </a:r>
          </a:p>
          <a:p>
            <a:r>
              <a:rPr lang="en-US" dirty="0"/>
              <a:t>Methods developed range from black box attacks to ones that require understanding of underlying algorithm structure. [3][6][20]</a:t>
            </a:r>
          </a:p>
          <a:p>
            <a:r>
              <a:rPr lang="en-US" dirty="0"/>
              <a:t>Image and Speech recognition being used as “identification” methods in lots of fields</a:t>
            </a:r>
          </a:p>
          <a:p>
            <a:r>
              <a:rPr lang="en-US" dirty="0"/>
              <a:t>Deep Neural Networks, can classify images with different levels of confidence.[2]</a:t>
            </a:r>
          </a:p>
          <a:p>
            <a:endParaRPr lang="en-US" dirty="0"/>
          </a:p>
        </p:txBody>
      </p:sp>
      <p:sp>
        <p:nvSpPr>
          <p:cNvPr id="4" name="Slide Number Placeholder 3"/>
          <p:cNvSpPr>
            <a:spLocks noGrp="1"/>
          </p:cNvSpPr>
          <p:nvPr>
            <p:ph type="sldNum" sz="quarter" idx="12"/>
          </p:nvPr>
        </p:nvSpPr>
        <p:spPr/>
        <p:txBody>
          <a:bodyPr/>
          <a:lstStyle/>
          <a:p>
            <a:fld id="{5EB0718A-1B3D-42D2-9A2B-FB6CFA4B4E8D}" type="slidenum">
              <a:rPr lang="en-AU" smtClean="0"/>
              <a:pPr/>
              <a:t>6</a:t>
            </a:fld>
            <a:endParaRPr lang="en-AU"/>
          </a:p>
        </p:txBody>
      </p:sp>
      <p:sp>
        <p:nvSpPr>
          <p:cNvPr id="5" name="Text Placeholder 4"/>
          <p:cNvSpPr>
            <a:spLocks noGrp="1"/>
          </p:cNvSpPr>
          <p:nvPr>
            <p:ph type="body" sz="quarter" idx="13"/>
          </p:nvPr>
        </p:nvSpPr>
        <p:spPr/>
        <p:txBody>
          <a:bodyPr/>
          <a:lstStyle/>
          <a:p>
            <a:r>
              <a:rPr lang="en-US" dirty="0"/>
              <a:t>Are those systems safe?</a:t>
            </a:r>
          </a:p>
        </p:txBody>
      </p:sp>
    </p:spTree>
    <p:extLst>
      <p:ext uri="{BB962C8B-B14F-4D97-AF65-F5344CB8AC3E}">
        <p14:creationId xmlns:p14="http://schemas.microsoft.com/office/powerpoint/2010/main" val="7057459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Questions and Contributions</a:t>
            </a:r>
          </a:p>
        </p:txBody>
      </p:sp>
      <p:sp>
        <p:nvSpPr>
          <p:cNvPr id="3" name="Content Placeholder 2"/>
          <p:cNvSpPr>
            <a:spLocks noGrp="1"/>
          </p:cNvSpPr>
          <p:nvPr>
            <p:ph idx="1"/>
          </p:nvPr>
        </p:nvSpPr>
        <p:spPr>
          <a:xfrm>
            <a:off x="250825" y="1773239"/>
            <a:ext cx="8569648" cy="1458582"/>
          </a:xfrm>
        </p:spPr>
        <p:txBody>
          <a:bodyPr>
            <a:normAutofit/>
          </a:bodyPr>
          <a:lstStyle/>
          <a:p>
            <a:r>
              <a:rPr lang="en-US" dirty="0"/>
              <a:t>How likely images with different levels of classification confidence can be misclassified when perturbed by adversarial methods.</a:t>
            </a:r>
          </a:p>
          <a:p>
            <a:r>
              <a:rPr lang="en-US" dirty="0"/>
              <a:t>Which adversarial method yields the higher error rate on a state of the art convolutional neural network?</a:t>
            </a:r>
          </a:p>
        </p:txBody>
      </p:sp>
      <p:sp>
        <p:nvSpPr>
          <p:cNvPr id="4" name="Slide Number Placeholder 3"/>
          <p:cNvSpPr>
            <a:spLocks noGrp="1"/>
          </p:cNvSpPr>
          <p:nvPr>
            <p:ph type="sldNum" sz="quarter" idx="12"/>
          </p:nvPr>
        </p:nvSpPr>
        <p:spPr/>
        <p:txBody>
          <a:bodyPr/>
          <a:lstStyle/>
          <a:p>
            <a:fld id="{5EB0718A-1B3D-42D2-9A2B-FB6CFA4B4E8D}" type="slidenum">
              <a:rPr lang="en-AU" smtClean="0"/>
              <a:pPr/>
              <a:t>7</a:t>
            </a:fld>
            <a:endParaRPr lang="en-AU"/>
          </a:p>
        </p:txBody>
      </p:sp>
      <p:sp>
        <p:nvSpPr>
          <p:cNvPr id="5" name="Text Placeholder 4"/>
          <p:cNvSpPr>
            <a:spLocks noGrp="1"/>
          </p:cNvSpPr>
          <p:nvPr>
            <p:ph type="body" sz="quarter" idx="13"/>
          </p:nvPr>
        </p:nvSpPr>
        <p:spPr/>
        <p:txBody>
          <a:bodyPr/>
          <a:lstStyle/>
          <a:p>
            <a:r>
              <a:rPr lang="en-US" b="1" dirty="0"/>
              <a:t>Questions:</a:t>
            </a:r>
          </a:p>
        </p:txBody>
      </p:sp>
      <p:sp>
        <p:nvSpPr>
          <p:cNvPr id="6" name="Content Placeholder 2"/>
          <p:cNvSpPr txBox="1">
            <a:spLocks/>
          </p:cNvSpPr>
          <p:nvPr/>
        </p:nvSpPr>
        <p:spPr>
          <a:xfrm>
            <a:off x="250824" y="3645024"/>
            <a:ext cx="8628522" cy="2528515"/>
          </a:xfrm>
          <a:prstGeom prst="rect">
            <a:avLst/>
          </a:prstGeom>
        </p:spPr>
        <p:txBody>
          <a:bodyPr vert="horz" lIns="0" tIns="45720" rIns="91440" bIns="45720" rtlCol="0">
            <a:normAutofit/>
          </a:bodyPr>
          <a:lstStyle>
            <a:lvl1pPr marL="174625" indent="-174625" algn="l" defTabSz="914400" rtl="0" eaLnBrk="1" latinLnBrk="0" hangingPunct="1">
              <a:spcBef>
                <a:spcPts val="500"/>
              </a:spcBef>
              <a:spcAft>
                <a:spcPts val="500"/>
              </a:spcAft>
              <a:buClr>
                <a:schemeClr val="accent1"/>
              </a:buClr>
              <a:buFont typeface="Arial" pitchFamily="34" charset="0"/>
              <a:buChar char="›"/>
              <a:defRPr lang="en-US" sz="2000" kern="1200">
                <a:solidFill>
                  <a:schemeClr val="tx1"/>
                </a:solidFill>
                <a:latin typeface="+mn-lt"/>
                <a:ea typeface="+mn-ea"/>
                <a:cs typeface="+mn-cs"/>
              </a:defRPr>
            </a:lvl1pPr>
            <a:lvl2pPr marL="361950" indent="-184150" algn="l" defTabSz="914400" rtl="0" eaLnBrk="1" latinLnBrk="0" hangingPunct="1">
              <a:spcBef>
                <a:spcPts val="500"/>
              </a:spcBef>
              <a:spcAft>
                <a:spcPts val="500"/>
              </a:spcAft>
              <a:buClr>
                <a:schemeClr val="accent1"/>
              </a:buClr>
              <a:buFont typeface="Arial" pitchFamily="34" charset="0"/>
              <a:buChar char="-"/>
              <a:defRPr lang="en-US" sz="1800" kern="1200">
                <a:solidFill>
                  <a:schemeClr val="tx1"/>
                </a:solidFill>
                <a:latin typeface="+mn-lt"/>
                <a:ea typeface="+mn-ea"/>
                <a:cs typeface="+mn-cs"/>
              </a:defRPr>
            </a:lvl2pPr>
            <a:lvl3pPr marL="539750" indent="-177800" algn="l" defTabSz="914400" rtl="0" eaLnBrk="1" latinLnBrk="0" hangingPunct="1">
              <a:spcBef>
                <a:spcPts val="500"/>
              </a:spcBef>
              <a:spcAft>
                <a:spcPts val="500"/>
              </a:spcAft>
              <a:buClr>
                <a:schemeClr val="accent1"/>
              </a:buClr>
              <a:buFont typeface="Arial" pitchFamily="34" charset="0"/>
              <a:buChar char="-"/>
              <a:defRPr lang="en-US" sz="1800" kern="1200">
                <a:solidFill>
                  <a:schemeClr val="tx1"/>
                </a:solidFill>
                <a:latin typeface="+mn-lt"/>
                <a:ea typeface="+mn-ea"/>
                <a:cs typeface="+mn-cs"/>
              </a:defRPr>
            </a:lvl3pPr>
            <a:lvl4pPr marL="717550" indent="-177800" algn="l" defTabSz="914400" rtl="0" eaLnBrk="1" latinLnBrk="0" hangingPunct="1">
              <a:spcBef>
                <a:spcPts val="500"/>
              </a:spcBef>
              <a:spcAft>
                <a:spcPts val="500"/>
              </a:spcAft>
              <a:buClr>
                <a:schemeClr val="accent1"/>
              </a:buClr>
              <a:buFont typeface="Arial" pitchFamily="34" charset="0"/>
              <a:buChar char="-"/>
              <a:defRPr lang="en-US" sz="1800" kern="1200">
                <a:solidFill>
                  <a:schemeClr val="tx1"/>
                </a:solidFill>
                <a:latin typeface="+mn-lt"/>
                <a:ea typeface="+mn-ea"/>
                <a:cs typeface="+mn-cs"/>
              </a:defRPr>
            </a:lvl4pPr>
            <a:lvl5pPr marL="895350" indent="-177800" algn="l" defTabSz="914400" rtl="0" eaLnBrk="1" latinLnBrk="0" hangingPunct="1">
              <a:spcBef>
                <a:spcPts val="500"/>
              </a:spcBef>
              <a:spcAft>
                <a:spcPts val="500"/>
              </a:spcAft>
              <a:buClr>
                <a:schemeClr val="accent1"/>
              </a:buClr>
              <a:buFont typeface="Arial" pitchFamily="34" charset="0"/>
              <a:buChar char="•"/>
              <a:defRPr lang="en-AU" sz="1600" kern="1200">
                <a:solidFill>
                  <a:schemeClr val="tx1"/>
                </a:solidFill>
                <a:latin typeface="+mn-lt"/>
                <a:ea typeface="+mn-ea"/>
                <a:cs typeface="+mn-cs"/>
              </a:defRPr>
            </a:lvl5pPr>
            <a:lvl6pPr marL="1074738" indent="-174625" algn="l" defTabSz="914400" rtl="0" eaLnBrk="1" latinLnBrk="0" hangingPunct="1">
              <a:spcBef>
                <a:spcPct val="20000"/>
              </a:spcBef>
              <a:buClr>
                <a:schemeClr val="accent1"/>
              </a:buClr>
              <a:buFont typeface="Arial" pitchFamily="34" charset="0"/>
              <a:buChar char="•"/>
              <a:defRPr sz="1600" kern="1200" baseline="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AU" dirty="0"/>
              <a:t>Identify the relationship between high, medium and low confidence intervals of computer vision classification and the robustness of the output when an image is submitted to different adversarial perturbation methods (fast gradient sign and iterative gradient sign).</a:t>
            </a:r>
          </a:p>
        </p:txBody>
      </p:sp>
      <p:sp>
        <p:nvSpPr>
          <p:cNvPr id="7" name="Text Placeholder 4"/>
          <p:cNvSpPr txBox="1">
            <a:spLocks/>
          </p:cNvSpPr>
          <p:nvPr/>
        </p:nvSpPr>
        <p:spPr>
          <a:xfrm>
            <a:off x="216358" y="3284984"/>
            <a:ext cx="8662988" cy="485791"/>
          </a:xfrm>
          <a:prstGeom prst="rect">
            <a:avLst/>
          </a:prstGeom>
        </p:spPr>
        <p:txBody>
          <a:bodyPr vert="horz" lIns="0" tIns="0" rIns="0" bIns="0" rtlCol="0" anchor="ctr">
            <a:normAutofit/>
          </a:bodyPr>
          <a:lstStyle>
            <a:lvl1pPr marL="0" indent="0" algn="l" defTabSz="914400" rtl="0" eaLnBrk="1" latinLnBrk="0" hangingPunct="1">
              <a:lnSpc>
                <a:spcPts val="1800"/>
              </a:lnSpc>
              <a:spcBef>
                <a:spcPts val="0"/>
              </a:spcBef>
              <a:spcAft>
                <a:spcPts val="0"/>
              </a:spcAft>
              <a:buClr>
                <a:schemeClr val="accent1"/>
              </a:buClr>
              <a:buFont typeface="Arial" pitchFamily="34" charset="0"/>
              <a:buNone/>
              <a:defRPr lang="en-US" sz="2000" kern="1200">
                <a:solidFill>
                  <a:schemeClr val="tx1"/>
                </a:solidFill>
                <a:latin typeface="+mn-lt"/>
                <a:ea typeface="+mn-ea"/>
                <a:cs typeface="+mn-cs"/>
              </a:defRPr>
            </a:lvl1pPr>
            <a:lvl2pPr marL="361950" indent="-184150" algn="l" defTabSz="914400" rtl="0" eaLnBrk="1" latinLnBrk="0" hangingPunct="1">
              <a:spcBef>
                <a:spcPts val="500"/>
              </a:spcBef>
              <a:spcAft>
                <a:spcPts val="500"/>
              </a:spcAft>
              <a:buClr>
                <a:schemeClr val="accent1"/>
              </a:buClr>
              <a:buFont typeface="Arial" pitchFamily="34" charset="0"/>
              <a:buChar char="-"/>
              <a:defRPr lang="en-US" sz="1800" kern="1200" dirty="0" smtClean="0">
                <a:solidFill>
                  <a:schemeClr val="tx1"/>
                </a:solidFill>
                <a:latin typeface="+mn-lt"/>
                <a:ea typeface="+mn-ea"/>
                <a:cs typeface="+mn-cs"/>
              </a:defRPr>
            </a:lvl2pPr>
            <a:lvl3pPr marL="539750" indent="-177800" algn="l" defTabSz="914400" rtl="0" eaLnBrk="1" latinLnBrk="0" hangingPunct="1">
              <a:spcBef>
                <a:spcPts val="500"/>
              </a:spcBef>
              <a:spcAft>
                <a:spcPts val="500"/>
              </a:spcAft>
              <a:buClr>
                <a:schemeClr val="accent1"/>
              </a:buClr>
              <a:buFont typeface="Arial" pitchFamily="34" charset="0"/>
              <a:buChar char="-"/>
              <a:defRPr lang="en-US" sz="1800" kern="1200" dirty="0" smtClean="0">
                <a:solidFill>
                  <a:schemeClr val="tx1"/>
                </a:solidFill>
                <a:latin typeface="+mn-lt"/>
                <a:ea typeface="+mn-ea"/>
                <a:cs typeface="+mn-cs"/>
              </a:defRPr>
            </a:lvl3pPr>
            <a:lvl4pPr marL="717550" indent="-177800" algn="l" defTabSz="914400" rtl="0" eaLnBrk="1" latinLnBrk="0" hangingPunct="1">
              <a:spcBef>
                <a:spcPts val="500"/>
              </a:spcBef>
              <a:spcAft>
                <a:spcPts val="500"/>
              </a:spcAft>
              <a:buClr>
                <a:schemeClr val="accent1"/>
              </a:buClr>
              <a:buFont typeface="Arial" pitchFamily="34" charset="0"/>
              <a:buChar char="-"/>
              <a:defRPr lang="en-US" sz="1800" kern="1200" dirty="0" smtClean="0">
                <a:solidFill>
                  <a:schemeClr val="tx1"/>
                </a:solidFill>
                <a:latin typeface="+mn-lt"/>
                <a:ea typeface="+mn-ea"/>
                <a:cs typeface="+mn-cs"/>
              </a:defRPr>
            </a:lvl4pPr>
            <a:lvl5pPr marL="895350" indent="-177800" algn="l" defTabSz="914400" rtl="0" eaLnBrk="1" latinLnBrk="0" hangingPunct="1">
              <a:spcBef>
                <a:spcPts val="500"/>
              </a:spcBef>
              <a:spcAft>
                <a:spcPts val="500"/>
              </a:spcAft>
              <a:buClr>
                <a:schemeClr val="accent1"/>
              </a:buClr>
              <a:buFont typeface="Arial" pitchFamily="34" charset="0"/>
              <a:buChar char="•"/>
              <a:defRPr lang="en-AU" sz="1600" kern="1200" dirty="0" smtClean="0">
                <a:solidFill>
                  <a:schemeClr val="tx1"/>
                </a:solidFill>
                <a:latin typeface="+mn-lt"/>
                <a:ea typeface="+mn-ea"/>
                <a:cs typeface="+mn-cs"/>
              </a:defRPr>
            </a:lvl5pPr>
            <a:lvl6pPr marL="1074738" indent="-174625"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b="1" dirty="0"/>
              <a:t>Contributions:</a:t>
            </a:r>
          </a:p>
        </p:txBody>
      </p:sp>
    </p:spTree>
    <p:extLst>
      <p:ext uri="{BB962C8B-B14F-4D97-AF65-F5344CB8AC3E}">
        <p14:creationId xmlns:p14="http://schemas.microsoft.com/office/powerpoint/2010/main" val="7889352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Adversarial Examples</a:t>
            </a: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57356" y="4149080"/>
            <a:ext cx="5457825" cy="2162175"/>
          </a:xfrm>
        </p:spPr>
      </p:pic>
      <p:sp>
        <p:nvSpPr>
          <p:cNvPr id="4" name="Slide Number Placeholder 3"/>
          <p:cNvSpPr>
            <a:spLocks noGrp="1"/>
          </p:cNvSpPr>
          <p:nvPr>
            <p:ph type="sldNum" sz="quarter" idx="12"/>
          </p:nvPr>
        </p:nvSpPr>
        <p:spPr/>
        <p:txBody>
          <a:bodyPr/>
          <a:lstStyle/>
          <a:p>
            <a:fld id="{5EB0718A-1B3D-42D2-9A2B-FB6CFA4B4E8D}" type="slidenum">
              <a:rPr lang="en-AU" smtClean="0"/>
              <a:pPr/>
              <a:t>8</a:t>
            </a:fld>
            <a:endParaRPr lang="en-AU"/>
          </a:p>
        </p:txBody>
      </p:sp>
      <p:sp>
        <p:nvSpPr>
          <p:cNvPr id="5" name="Text Placeholder 4"/>
          <p:cNvSpPr>
            <a:spLocks noGrp="1"/>
          </p:cNvSpPr>
          <p:nvPr>
            <p:ph type="body" sz="quarter" idx="13"/>
          </p:nvPr>
        </p:nvSpPr>
        <p:spPr/>
        <p:txBody>
          <a:bodyPr/>
          <a:lstStyle/>
          <a:p>
            <a:r>
              <a:rPr lang="en-US" dirty="0"/>
              <a:t>What is an Adversarial?</a:t>
            </a:r>
          </a:p>
        </p:txBody>
      </p:sp>
      <p:sp>
        <p:nvSpPr>
          <p:cNvPr id="9" name="Content Placeholder 2"/>
          <p:cNvSpPr txBox="1">
            <a:spLocks/>
          </p:cNvSpPr>
          <p:nvPr/>
        </p:nvSpPr>
        <p:spPr>
          <a:xfrm>
            <a:off x="250824" y="1773238"/>
            <a:ext cx="8662989" cy="4679949"/>
          </a:xfrm>
          <a:prstGeom prst="rect">
            <a:avLst/>
          </a:prstGeom>
        </p:spPr>
        <p:txBody>
          <a:bodyPr vert="horz" lIns="0" tIns="45720" rIns="91440" bIns="45720" rtlCol="0">
            <a:normAutofit/>
          </a:bodyPr>
          <a:lstStyle>
            <a:lvl1pPr marL="174625" indent="-174625" algn="l" defTabSz="914400" rtl="0" eaLnBrk="1" latinLnBrk="0" hangingPunct="1">
              <a:spcBef>
                <a:spcPts val="500"/>
              </a:spcBef>
              <a:spcAft>
                <a:spcPts val="500"/>
              </a:spcAft>
              <a:buClr>
                <a:schemeClr val="accent1"/>
              </a:buClr>
              <a:buFont typeface="Arial" pitchFamily="34" charset="0"/>
              <a:buChar char="›"/>
              <a:defRPr lang="en-US" sz="2000" kern="1200">
                <a:solidFill>
                  <a:schemeClr val="tx1"/>
                </a:solidFill>
                <a:latin typeface="+mn-lt"/>
                <a:ea typeface="+mn-ea"/>
                <a:cs typeface="+mn-cs"/>
              </a:defRPr>
            </a:lvl1pPr>
            <a:lvl2pPr marL="361950" indent="-184150" algn="l" defTabSz="914400" rtl="0" eaLnBrk="1" latinLnBrk="0" hangingPunct="1">
              <a:spcBef>
                <a:spcPts val="500"/>
              </a:spcBef>
              <a:spcAft>
                <a:spcPts val="500"/>
              </a:spcAft>
              <a:buClr>
                <a:schemeClr val="accent1"/>
              </a:buClr>
              <a:buFont typeface="Arial" pitchFamily="34" charset="0"/>
              <a:buChar char="-"/>
              <a:defRPr lang="en-US" sz="1800" kern="1200">
                <a:solidFill>
                  <a:schemeClr val="tx1"/>
                </a:solidFill>
                <a:latin typeface="+mn-lt"/>
                <a:ea typeface="+mn-ea"/>
                <a:cs typeface="+mn-cs"/>
              </a:defRPr>
            </a:lvl2pPr>
            <a:lvl3pPr marL="539750" indent="-177800" algn="l" defTabSz="914400" rtl="0" eaLnBrk="1" latinLnBrk="0" hangingPunct="1">
              <a:spcBef>
                <a:spcPts val="500"/>
              </a:spcBef>
              <a:spcAft>
                <a:spcPts val="500"/>
              </a:spcAft>
              <a:buClr>
                <a:schemeClr val="accent1"/>
              </a:buClr>
              <a:buFont typeface="Arial" pitchFamily="34" charset="0"/>
              <a:buChar char="-"/>
              <a:defRPr lang="en-US" sz="1800" kern="1200">
                <a:solidFill>
                  <a:schemeClr val="tx1"/>
                </a:solidFill>
                <a:latin typeface="+mn-lt"/>
                <a:ea typeface="+mn-ea"/>
                <a:cs typeface="+mn-cs"/>
              </a:defRPr>
            </a:lvl3pPr>
            <a:lvl4pPr marL="717550" indent="-177800" algn="l" defTabSz="914400" rtl="0" eaLnBrk="1" latinLnBrk="0" hangingPunct="1">
              <a:spcBef>
                <a:spcPts val="500"/>
              </a:spcBef>
              <a:spcAft>
                <a:spcPts val="500"/>
              </a:spcAft>
              <a:buClr>
                <a:schemeClr val="accent1"/>
              </a:buClr>
              <a:buFont typeface="Arial" pitchFamily="34" charset="0"/>
              <a:buChar char="-"/>
              <a:defRPr lang="en-US" sz="1800" kern="1200">
                <a:solidFill>
                  <a:schemeClr val="tx1"/>
                </a:solidFill>
                <a:latin typeface="+mn-lt"/>
                <a:ea typeface="+mn-ea"/>
                <a:cs typeface="+mn-cs"/>
              </a:defRPr>
            </a:lvl4pPr>
            <a:lvl5pPr marL="895350" indent="-177800" algn="l" defTabSz="914400" rtl="0" eaLnBrk="1" latinLnBrk="0" hangingPunct="1">
              <a:spcBef>
                <a:spcPts val="500"/>
              </a:spcBef>
              <a:spcAft>
                <a:spcPts val="500"/>
              </a:spcAft>
              <a:buClr>
                <a:schemeClr val="accent1"/>
              </a:buClr>
              <a:buFont typeface="Arial" pitchFamily="34" charset="0"/>
              <a:buChar char="•"/>
              <a:defRPr lang="en-AU" sz="1600" kern="1200">
                <a:solidFill>
                  <a:schemeClr val="tx1"/>
                </a:solidFill>
                <a:latin typeface="+mn-lt"/>
                <a:ea typeface="+mn-ea"/>
                <a:cs typeface="+mn-cs"/>
              </a:defRPr>
            </a:lvl5pPr>
            <a:lvl6pPr marL="1074738" indent="-174625" algn="l" defTabSz="914400" rtl="0" eaLnBrk="1" latinLnBrk="0" hangingPunct="1">
              <a:spcBef>
                <a:spcPct val="20000"/>
              </a:spcBef>
              <a:buClr>
                <a:schemeClr val="accent1"/>
              </a:buClr>
              <a:buFont typeface="Arial" pitchFamily="34" charset="0"/>
              <a:buChar char="•"/>
              <a:defRPr sz="1600" kern="1200" baseline="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AU" dirty="0"/>
              <a:t>Small Perturbations to images, usually not recognizable by humans, that completely changes the output label on a classification task [3]</a:t>
            </a:r>
          </a:p>
          <a:p>
            <a:r>
              <a:rPr lang="en-AU" dirty="0"/>
              <a:t>Methods rely on transfer learning [4]</a:t>
            </a:r>
          </a:p>
          <a:p>
            <a:r>
              <a:rPr lang="en-AU" dirty="0"/>
              <a:t>Uses gradient information from the targeted system to optimize pixel perturbation within images</a:t>
            </a:r>
          </a:p>
          <a:p>
            <a:endParaRPr lang="en-AU" dirty="0"/>
          </a:p>
        </p:txBody>
      </p:sp>
    </p:spTree>
    <p:extLst>
      <p:ext uri="{BB962C8B-B14F-4D97-AF65-F5344CB8AC3E}">
        <p14:creationId xmlns:p14="http://schemas.microsoft.com/office/powerpoint/2010/main" val="38175828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Related Work</a:t>
            </a:r>
          </a:p>
        </p:txBody>
      </p:sp>
      <p:sp>
        <p:nvSpPr>
          <p:cNvPr id="3" name="Content Placeholder 2"/>
          <p:cNvSpPr>
            <a:spLocks noGrp="1"/>
          </p:cNvSpPr>
          <p:nvPr>
            <p:ph idx="1"/>
          </p:nvPr>
        </p:nvSpPr>
        <p:spPr/>
        <p:txBody>
          <a:bodyPr>
            <a:normAutofit/>
          </a:bodyPr>
          <a:lstStyle/>
          <a:p>
            <a:r>
              <a:rPr lang="en-US" sz="1800" dirty="0"/>
              <a:t>Fast Gradient Sign first developed by </a:t>
            </a:r>
            <a:r>
              <a:rPr lang="en-US" sz="1800" dirty="0" err="1"/>
              <a:t>Goodfellow</a:t>
            </a:r>
            <a:r>
              <a:rPr lang="en-US" sz="1800" dirty="0"/>
              <a:t> et al (2014) and has been used on most of the adversarial research until now</a:t>
            </a:r>
          </a:p>
          <a:p>
            <a:r>
              <a:rPr lang="en-US" sz="1800" dirty="0" err="1"/>
              <a:t>Adversarials</a:t>
            </a:r>
            <a:r>
              <a:rPr lang="en-US" sz="1800" dirty="0"/>
              <a:t> have been recently tested in the physical world</a:t>
            </a:r>
          </a:p>
          <a:p>
            <a:r>
              <a:rPr lang="en-US" sz="1800" dirty="0"/>
              <a:t>Studies have shown that deep networks have highly linear behavior</a:t>
            </a:r>
          </a:p>
          <a:p>
            <a:pPr algn="ctr"/>
            <a:r>
              <a:rPr lang="en-US" sz="1800" dirty="0" err="1"/>
              <a:t>Billovits</a:t>
            </a:r>
            <a:r>
              <a:rPr lang="en-US" sz="1800" dirty="0"/>
              <a:t> et al (2014) has categorized adversarial results in four different categories: True Adversarial, Re-Focused, </a:t>
            </a:r>
            <a:r>
              <a:rPr lang="en-US" sz="1800" dirty="0" err="1"/>
              <a:t>Conaturally</a:t>
            </a:r>
            <a:r>
              <a:rPr lang="en-US" sz="1800" dirty="0"/>
              <a:t> and Benign</a:t>
            </a:r>
          </a:p>
        </p:txBody>
      </p:sp>
      <p:sp>
        <p:nvSpPr>
          <p:cNvPr id="4" name="Slide Number Placeholder 3"/>
          <p:cNvSpPr>
            <a:spLocks noGrp="1"/>
          </p:cNvSpPr>
          <p:nvPr>
            <p:ph type="sldNum" sz="quarter" idx="12"/>
          </p:nvPr>
        </p:nvSpPr>
        <p:spPr/>
        <p:txBody>
          <a:bodyPr/>
          <a:lstStyle/>
          <a:p>
            <a:fld id="{5EB0718A-1B3D-42D2-9A2B-FB6CFA4B4E8D}" type="slidenum">
              <a:rPr lang="en-AU" smtClean="0"/>
              <a:pPr/>
              <a:t>9</a:t>
            </a:fld>
            <a:endParaRPr lang="en-AU"/>
          </a:p>
        </p:txBody>
      </p:sp>
      <p:sp>
        <p:nvSpPr>
          <p:cNvPr id="5" name="Text Placeholder 4"/>
          <p:cNvSpPr>
            <a:spLocks noGrp="1"/>
          </p:cNvSpPr>
          <p:nvPr>
            <p:ph type="body" sz="quarter" idx="13"/>
          </p:nvPr>
        </p:nvSpPr>
        <p:spPr/>
        <p:txBody>
          <a:bodyPr/>
          <a:lstStyle/>
          <a:p>
            <a:endParaRPr lang="en-US"/>
          </a:p>
        </p:txBody>
      </p:sp>
      <p:pic>
        <p:nvPicPr>
          <p:cNvPr id="6" name="Picture 5"/>
          <p:cNvPicPr>
            <a:picLocks noChangeAspect="1"/>
          </p:cNvPicPr>
          <p:nvPr/>
        </p:nvPicPr>
        <p:blipFill>
          <a:blip r:embed="rId2"/>
          <a:stretch>
            <a:fillRect/>
          </a:stretch>
        </p:blipFill>
        <p:spPr>
          <a:xfrm>
            <a:off x="684890" y="3954990"/>
            <a:ext cx="2592288" cy="1308004"/>
          </a:xfrm>
          <a:prstGeom prst="rect">
            <a:avLst/>
          </a:prstGeom>
        </p:spPr>
      </p:pic>
      <p:pic>
        <p:nvPicPr>
          <p:cNvPr id="7" name="Picture 6"/>
          <p:cNvPicPr>
            <a:picLocks noChangeAspect="1"/>
          </p:cNvPicPr>
          <p:nvPr/>
        </p:nvPicPr>
        <p:blipFill>
          <a:blip r:embed="rId3"/>
          <a:stretch>
            <a:fillRect/>
          </a:stretch>
        </p:blipFill>
        <p:spPr>
          <a:xfrm>
            <a:off x="3442474" y="3964864"/>
            <a:ext cx="2572903" cy="1303290"/>
          </a:xfrm>
          <a:prstGeom prst="rect">
            <a:avLst/>
          </a:prstGeom>
        </p:spPr>
      </p:pic>
      <p:pic>
        <p:nvPicPr>
          <p:cNvPr id="8" name="Picture 7"/>
          <p:cNvPicPr>
            <a:picLocks noChangeAspect="1"/>
          </p:cNvPicPr>
          <p:nvPr/>
        </p:nvPicPr>
        <p:blipFill>
          <a:blip r:embed="rId4"/>
          <a:stretch>
            <a:fillRect/>
          </a:stretch>
        </p:blipFill>
        <p:spPr>
          <a:xfrm>
            <a:off x="6191121" y="3959288"/>
            <a:ext cx="2313411" cy="1303706"/>
          </a:xfrm>
          <a:prstGeom prst="rect">
            <a:avLst/>
          </a:prstGeom>
        </p:spPr>
      </p:pic>
      <p:pic>
        <p:nvPicPr>
          <p:cNvPr id="9" name="Picture 8"/>
          <p:cNvPicPr>
            <a:picLocks noChangeAspect="1"/>
          </p:cNvPicPr>
          <p:nvPr/>
        </p:nvPicPr>
        <p:blipFill>
          <a:blip r:embed="rId5"/>
          <a:stretch>
            <a:fillRect/>
          </a:stretch>
        </p:blipFill>
        <p:spPr>
          <a:xfrm>
            <a:off x="3442474" y="5288498"/>
            <a:ext cx="2572903" cy="1236988"/>
          </a:xfrm>
          <a:prstGeom prst="rect">
            <a:avLst/>
          </a:prstGeom>
        </p:spPr>
      </p:pic>
    </p:spTree>
    <p:extLst>
      <p:ext uri="{BB962C8B-B14F-4D97-AF65-F5344CB8AC3E}">
        <p14:creationId xmlns:p14="http://schemas.microsoft.com/office/powerpoint/2010/main" val="3430060948"/>
      </p:ext>
    </p:extLst>
  </p:cSld>
  <p:clrMapOvr>
    <a:masterClrMapping/>
  </p:clrMapOvr>
</p:sld>
</file>

<file path=ppt/theme/theme1.xml><?xml version="1.0" encoding="utf-8"?>
<a:theme xmlns:a="http://schemas.openxmlformats.org/drawingml/2006/main" name="UNIS Master">
  <a:themeElements>
    <a:clrScheme name="UNIS Master">
      <a:dk1>
        <a:sysClr val="windowText" lastClr="000000"/>
      </a:dk1>
      <a:lt1>
        <a:sysClr val="window" lastClr="FFFFFF"/>
      </a:lt1>
      <a:dk2>
        <a:srgbClr val="12416C"/>
      </a:dk2>
      <a:lt2>
        <a:srgbClr val="FBCD6B"/>
      </a:lt2>
      <a:accent1>
        <a:srgbClr val="CE1126"/>
      </a:accent1>
      <a:accent2>
        <a:srgbClr val="12416C"/>
      </a:accent2>
      <a:accent3>
        <a:srgbClr val="F9B72C"/>
      </a:accent3>
      <a:accent4>
        <a:srgbClr val="BBBDC0"/>
      </a:accent4>
      <a:accent5>
        <a:srgbClr val="E68892"/>
      </a:accent5>
      <a:accent6>
        <a:srgbClr val="88A0B5"/>
      </a:accent6>
      <a:hlink>
        <a:srgbClr val="0000FF"/>
      </a:hlink>
      <a:folHlink>
        <a:srgbClr val="0000FF"/>
      </a:folHlink>
    </a:clrScheme>
    <a:fontScheme name="UNIS_00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3306</TotalTime>
  <Words>1871</Words>
  <Application>Microsoft Office PowerPoint</Application>
  <PresentationFormat>On-screen Show (4:3)</PresentationFormat>
  <Paragraphs>184</Paragraphs>
  <Slides>18</Slides>
  <Notes>7</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18</vt:i4>
      </vt:variant>
    </vt:vector>
  </HeadingPairs>
  <TitlesOfParts>
    <vt:vector size="21" baseType="lpstr">
      <vt:lpstr>Arial</vt:lpstr>
      <vt:lpstr>Calibri</vt:lpstr>
      <vt:lpstr>UNIS Master</vt:lpstr>
      <vt:lpstr>Research Methods</vt:lpstr>
      <vt:lpstr>Context</vt:lpstr>
      <vt:lpstr>Introduction</vt:lpstr>
      <vt:lpstr>The Evolution of Neural Networks</vt:lpstr>
      <vt:lpstr>Deep Learning</vt:lpstr>
      <vt:lpstr>Fooling a Deep Learning System</vt:lpstr>
      <vt:lpstr>Questions and Contributions</vt:lpstr>
      <vt:lpstr>Adversarial Examples</vt:lpstr>
      <vt:lpstr>Related Work</vt:lpstr>
      <vt:lpstr>Network Structure and Softmax Layer</vt:lpstr>
      <vt:lpstr>Levels of Confidence</vt:lpstr>
      <vt:lpstr>Gradient Sign Method: Adversarial Crafting</vt:lpstr>
      <vt:lpstr>Types of perturbation</vt:lpstr>
      <vt:lpstr>Methods and Design</vt:lpstr>
      <vt:lpstr>Results</vt:lpstr>
      <vt:lpstr>Conclusions</vt:lpstr>
      <vt:lpstr>References</vt:lpstr>
      <vt:lpstr>References (2)</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UNIS Template</dc:title>
  <dc:creator>PresentationStudio.com</dc:creator>
  <cp:lastModifiedBy>Rafael Possas</cp:lastModifiedBy>
  <cp:revision>198</cp:revision>
  <cp:lastPrinted>2016-09-21T02:35:34Z</cp:lastPrinted>
  <dcterms:created xsi:type="dcterms:W3CDTF">2010-01-29T23:28:42Z</dcterms:created>
  <dcterms:modified xsi:type="dcterms:W3CDTF">2016-10-16T00:35:42Z</dcterms:modified>
</cp:coreProperties>
</file>